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6858000" cx="12192000"/>
  <p:notesSz cx="6858000" cy="9144000"/>
  <p:embeddedFontLst>
    <p:embeddedFont>
      <p:font typeface="Proxima Nova"/>
      <p:regular r:id="rId20"/>
      <p:bold r:id="rId21"/>
      <p:italic r:id="rId22"/>
      <p:boldItalic r:id="rId23"/>
    </p:embeddedFont>
    <p:embeddedFont>
      <p:font typeface="Alfa Slab One"/>
      <p:regular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5" roundtripDataSignature="AMtx7mgDV/Px4Xd1YfC6fl1pMd4pykKn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roximaNova-regular.fntdata"/><Relationship Id="rId22" Type="http://schemas.openxmlformats.org/officeDocument/2006/relationships/font" Target="fonts/ProximaNova-italic.fntdata"/><Relationship Id="rId21" Type="http://schemas.openxmlformats.org/officeDocument/2006/relationships/font" Target="fonts/ProximaNova-bold.fntdata"/><Relationship Id="rId24" Type="http://schemas.openxmlformats.org/officeDocument/2006/relationships/font" Target="fonts/AlfaSlabOne-regular.fntdata"/><Relationship Id="rId23" Type="http://schemas.openxmlformats.org/officeDocument/2006/relationships/font" Target="fonts/ProximaNova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encrypted-tbn0.gstatic.com/images?q=tbn:ANd9GcRP0XNh8zseBq6lp7yYNVvo_T1I8QWehbq4yg&amp;usqp=CAU" TargetMode="Externa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0" name="Google Shape;60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image credit data:image/png;base64,iVBORw0KGgoAAAANSUhEUgAAAQgAAAC/CAMAAAA1kLK0AAACWFBMVEX////u7u7t7e0PKkTWAAAZBwL19fX4+Pj+/v77+/vy8vLTjFf/5CIdZfIAAADz8/P/LGMqxEf/6CLcAAAOI0MQAADVkFkXAAC9AAALAADh4eENAAASBQEABgDSiVLQh1D52yAAABXyzx2rAADIAADRAACZAADEAAB5QxnxzAAAAB4AACcAHjzHx8fOiFSQAAClAAC5czsLHzIRRqeBgYG3t7dpaWmdnZ0kAAChYiwcAAAmAACgZjjRx77V1tYArT/fsBexmIUbYOUTS7MAUNYIGSmSkpJfX19GRUWnp6ceEws4JRdpRitQNSEpKCi1eEuKVTE4AADSGkypi3PDtKjJek64Wz+keXmcfWXiAFi7GD7luAD3M1igcUuhYScAY/sYV9EZJDE0O0PPkSpGAAAiISFKMR91TjHTADblz9XJkZ/IUG3GJVCNACWSZEY6CABVKxG9h2Gso6E7KytgUU7Zr5Oedld9CShYABY+HRDsxqxUPjncoHWnEDru286OWSypPDG9ZkRaNRaatqPD1MrBpaaBeGwAjySWMjKTd0ReczgxfzMlzUqaYmJUWiGKMBKMc0JLczQMizNqTR2lcXHBf4yeABmQHx/PrYGzMTqWQEDSpWPEfSdzFQC/Yi3RnTw7iFB8Oxaou6+sWxtLUSl/fUHToCDQs766UmqykpPoSUjXbC3ahiTvQU+lQyChcTJyCxI4HC1KFiRaX05VZYxbZ7W1jEVubKMhPFA6SINkcpB8ansEPZB+h5aVTAAAMJoXWbEea9wAMIU5UIAvN2Q/N1CBXU6/bIDTIKIRAAAel0lEQVR4nO2di3/T1r3AJSVIlhIkxyZOIlI7OA8aiJ2Y5lGD4ySUhIRHDY4LeZBAobSEMrrbloxSCLRbxjqgdLSsoUBZ19swdu96adfde9vB2Npt/bfuecp62cpD7pzenk9LJB3p53O++p3f+f3OOZIYBiWJBYnj0baHQzsetMOjHQmfhTNEtC3oM/DlAtoW8VkrTC7LrLAC/wDiBxA/gPjXgOBgooJRooJhooJRooJhItezaIcKRmnFyZVQEkSYBLStoG1RsWRIOINH2zzecchYOXIZ1qw+WWq51JLLp5ZcLrUscrlWEG62T1JGUeF5gN89uQUob0FBKGrHQJfKMOpAe3s73Ph/CkLqkGEa6MD/cm7JLQyIgllsiVe4yHZ51SoZ/F8z2NnZ3qG6IbdA5WV4lASc9DsOGQ5niaA9DMpyzSqSqtbWALV4ekgQlyd3yRlOZzEFuRssn+yU5cpV5lQpH+1gvru7vHi5LrdPSWqH7cEuVcoDS5dbQHtSEBdbUgdzYIBJ3v7/BYSkZk1DThJFC2JpXh29njUIPro2HwdAon1pcvUg3CwvzkCOtoe43R6zP27I8Fj9fMmS4WG252kXhEQHs2i5xgz3ykszXLfY0pAjh1VVsiouVm7B/QjW7fZZW+UIAjWOxcpdYS423+WsEJAE930HIT1tdaPsQHR9z0FIkQUpxKrKwaID4a7x4dsXBmKVLCxK7ndgLOnJ+agtol8eXFDLACAiUpH5EUSwS2qpGBSiVv+n1ghiSCm8uv8LXeykAQTekWu1nSwMeYD/XoMweFOVaEd+HraWKoijSl40CEmiGeRHVgiIAR2Iqp07YI1fQP/u3Fm1qmZnraYVCwPBq0lV4rnIUNfAUEdE4qUVM8GDOw1iFHbVQA67a4Bq7DopV8m7EzLYJCA6pJxyWTJE39FZK8tyzdMyTZ0RQXK3vEy2h1FQIvEH2iYzHrwlQ9Jn0AkTQ4aIQNSiusov1K6S5cQLoALPp1KyvDMR2Ak298jIaIBoI5dcj8IxIKcLMIDeepXmslfVyINJkeemBLfKq8twd4KHh01jLTYNu8Dt3BUNTOyZiAbKdr+QCgROyrtSgahctRPoyOHcctX0sSkmclS2i1kq5XaQfVwp9gkeqUNeVTMIW4ScSO1JAAIkBcBWAP+7Sz4pw0DcTi6MppkXvd4TLz6Za2znR+e83mNkiqR4XWxJldc+3Q4aw+5oWeDkSy8lNBIg7dn7438Lgr/Pn6yVsYdtlsurHcAmpr0gnXvMFkPtaZjpnU0OdQ0lyeXFCIKVDu9IybWgHZQF+uSXO+SUjsMryVcrT0ES0T2p2LRokSuoncgkjsKq/iQHiL0IxGl04tMR3kUQLscanamyKNSD4KlXK1Wx8mS2cbzWyXTJL6N9cEIoY5GbRCPfj51OjwGFyNUyHvuJ15tO/+SxWmQwuni2GCd4wIY4DW55AtQ1dKbzyZdeqxoJaiBe3fz6lqoODAKAGvaYLldqgONVW/UjiCGHPiASp8dGvelze9EZckRcXnkLN8HTF8IggmfVqs2Vr5/SQAQzazdXvaKEYNMAJ4QyJj+C7wT6ULs57R1Nj1Xm5gDOkc+lwVmn4TmVTy+3vAWb4JESwbJEFKkE93LHDDIJiRQikxwYEs7CA6lUWTBhlquidnEOWoAT+Tjg1gHax2asEkXqYjOMmghFkYkMnT1zFt3/89EU0pHAmTMBpCCJUGxClYxyYccL6oh6jLGFgPDuhWYCDn4WKQhG6Js+jxtDEFU7CvQjig6EQriVnJ/OGC8H23hEp/b0WDpnj6G1jS0Q1o/QSXCkq2gneCShL1SWJ8UyNnL57aifqAW3e6w2LwekEudkDKtKdm1gxoOSQuZFYBKhgyexItrBEyYKPkufIbB4wgQltMkK9HI1nodDIC7ayBXo0FbtFicOgMQWLciVRRfKW5AJHnQ3qEpEo9n6P0MVok+yk6uN8S1k0LNWczNkji3WCR54uUJUInohoHEgm8Hz9sHRIJ0wNbhSJGjXHTMdACCK0sWml3fHaPWjKNICG4TIZLdkK7eT1i1b6ZqaHajaZKQLbdfiAQ/afKpkvrhBMH0aiX3PPPPMGxf2aZZSsJerjW0REJUgZNkF67t2x07Qaip3oPyaHTUGWJWDxQ6CGYnRNvHGvn1v0IA81pdLrjYzVIvDiOcTqd1wFZq8e3fNqqqa5yGNKnn3TlPLaHcNREGMJbyckgDtIkAtxWRfTrmCZiThcMbOVOAFFGHu2rVTrpF37t6xtqpGrj0JoAAcujHgDsmtoAt1IYyCFIOHe4wHbbMetIMCXVZBp2HtYUWUgTQc4EQZCDoroAwRn8UwmUkt0MApFM/wOeUK26m1BNXfA8hFUyngm0dleceuRPT5HTt27koEUjtkuP9aDeliqmpAldwqL6GWT32WOCOlTutRhCZHVCW3XOxjw/R44jzUoODZXZt/HIXjWliryh7f8ubZYDQaDaQSiR+vJS3DrfIW+HmN5HAihVxsEG70qXx+uRhE5Z6yAAxNys52PqkOvJT1Q97sVHe+ioK2BGDxGhrRlJNulbfQD66wcXD7QEpNcvTyXHJ50jZSdEBj82vcy7LmkQW2tHterzoTQiDKyt5Es0Y14koBkaEWM9ZNz8oJAs+JVCUCqKahM68+uXnzK2cpiLOvb96y5ZUZBAKo2GuVq+jigqKc4GH0FvunP0smaD2CE9zPfsvzisTmkqtgT6LyTaD4KWgiuNfkLRlkZJDJyGyp2RyBAz1wKHBP5SodCFfKazPCJaLF1NYMRZ+Bz7Ib+oIr6xhlavbnFRf1wVf8Ys/P781OsaJoL5f6lmvfjIXgqGfoFK/OQIWInj8PG0hgRlVQy0jFYo+TTuOo4kZ58VAda1YfFyZMpu79oqm+obWiJ6oDkeqpaCpdX9/0i3ug87CRy9JeQx7s24OUKIQHMFLoP0AmiPcTfT/XTh3ii3OCB+6I3b+ob/T7S/1tPT0TOhBvVfRU+0tL/f6G1lmetcodpO4i6Aq6Y2U5U2hYYI9SP0JOKsXqYiv76wEFmBouXv5l1o8IXrp8CR8v9dfvV6xBF77LtXidGSWomyCim/GkJCXlShx3VR5N8sUJQrlSTapb6n/7cs8EJRH8pKLiqpZTvZ8xyo0clkFniLxKtN6ORq9vZEG8ESAKAdwRJSnDpyCAg1kpD7jziJTLNoLfr3EoLa2+ePniO2jgMpj6Vc/lS1oG0IlZnVx+ENSqSj5aWyl3DEbwj4yEMAg6oBHYR0Dg4QxG6kwelWsG4XUyXpi2XBvh6gSPOFvv11W36eLlimu//OSdTy71XL58rVqf1cqJ2uUCvL81Ax3yYARO6SNTz54PEhLPwKAtum8f5jDZja4RwJ1TOuX2CGAodzBFN8EjtOoqC5sAUITLFRUV4J9frTdkNV7hs3IlLhKReDWpl8vhofDAMxcu7Nt3AeDAHDLZ8rLoClblJZf8noW3I0dP7V5DqSH5/W3vXrp28eK1t1v9fmNOU1LSyYVLpTxGuer5EDGSMNCiHBTjD+qKVUwutgcpRLURhb+xobHUiKERNKDG/byDXHba1ImGzncrK2IxmWe2Gt1r4723SdXV0Eo4y83EdRMkoclh9btYTLYQy+oQ3zNX/AsC4W9rBP/Wd0uOcrm+iYQWxif5xfYEDuW1meDRj1B56IiPJ9eID5kwwYR1Iz5sEwbhpBAYFWwbjnJ5cThGw3gpW2B3yksneLDcxVvWnD1Md3X2fudNWGc+cJbLiOoEXoAVuzdF7rJ75S3YBM97iIC/vsFOC2gCmY1tWHMkB7mKej39a7L4KPD+sRPHRVt1LzoXWyTGoX69lUP9patt1dX1re9ee9yPbCVI1d355fJTY96xlDZVlvB6T7ArAsRd0m9WV1s4+Ot7LveABDyrx/1UZRqv5JHLSurcmNc7ll2D9cyo13vjjCgVP4gPSnOCKK3uqSAJgCBGxN/EenLJZWZujh+By0EuRAPAnYoCDgCLdzTcOweXmBT1Ezyz9aTS6+sdQND+tWE/k0OuONdb7ruFFsakx9Lpc6PpNFp0mK7z1fXOcWwhjCVZHwEXCbB26yNQxgLWG6i3qfvQsFAQ/rYIYydXmZmv85X7elHdQe0/vPAh3vJ+6Csv99Xd4Znll9eyPoJSy6c+C3BQlN/0XKUDMvVWj8oOhH/9pYuSjVxpZt4HKlzuw9Uf7fX1+m6gzbE6dLx8XuDdd6gW047yWGzpZ9cqLrWhDrLRGQQ67aOeip/ayGUBh3KUfB8CnUgf8fnGfWFoIcbCJKN8nltueQsGAlj53/RUXHv3amvrRzY+th5E6Udt9W1X3+6puPhbwU7ufDlNvt5bt8K+3hsf3wiXH/nwSJ1Py7lTvCCAx9r3q4uovletINZrIK76G9F2z7W3u3kbueKcrr4+mD70pr234EZ59njznFSooGshljV/D6MMB6Opt9755J02Kwj/uxgDHK9r/PdffvLJWym4+NZG7kyvrsJYLUa96bD+YBgeBF2HuxNS7g3VMdN4pDZhYyNK/R9drLhc0fM2cCEa34uhgcxQxmOVK9wBtQwb6u2bP2GA4+sF/9TNeVwYWtQP1bkXxIh4fi9w0g5Eqb+x9aOraNiy4R4+MThslcvOjIM6140btMJnUhK465sXizboSuIBpVCfLQgUd6G/DbNkzf6EVa5yx0ermhMEwuRrPlO0LjZZXBnL5ABBU8MsPVO1uNgqqrOx5sCZrDOYCNRwfHeKFgSZnQIg8nIoXT/bhzUilGFMcqVTdRYV8M2n30/P63qScBj9GZ8pMIilTvCoZKg1NusIYhiDCE4zJrnSTZ9mDrWKw5jjlg7EeB1uIXPuPuW3iOc+FevjkoJ2ubbsOHbPJvq0BVEWl3iT3HkbEHVjwLc2dRqobXiWU17Lc5+U2nL9CIlOczqDuNtHT+02yVVwd0FvOm0LN/Q2QgPRK7n/rgkXPEttRX581maEymQjiPKE+kxyZ5sJiLCh1xg3uhH4HN+Ru8IyyluwoEtbLZWYbXACkSEggJEwyJ2qJxoRNoIw+VPI8a6bP/A7sQhBKPQuB0fuOYxir5/V1oHETSAO/B7W0gQCRp+GXmQ8HA7P/957YLaIQGTHI4h/DfrE/fk5AD+CnyQgJjmj3G+9B/6jNxwePxLW9xJjnxq6z//0/uEPB7ze0ev8MsqbFwRrJ5hdoEbQ9XMx9YojCG1BTEw1yT2e9noPHPD+QR+B3vKOoqEpun/kRHo0PXYhnpGWUV4rCLdiDWorE+IHDlN+Dfe0h75i3axBLpuM77sxlh77VN9dhscM0afvTiYGp8dDmaKMNTyTtCPw/NoBROM9PhmnICSDXKk7BlddR//L2H2eM3iad5KxAPZLi9HFFgmIuCo5TQIDENSiWEDg/iQ1pwdh7jXmuQQJXosRhDBJFIJXbcZljCD28xLpN8wgeOxzTpzJB6KXw2clihlEPKl0O4QapaVwiciELQgujmnOGTiYus/xGYwxlnT1/REuGUsMIjiiSE6OZWnpezwnYXNpMpbEKwt139RzGL/x8Q2dTviaZ/DIR7CPcdNYWl4M6qFvDPXkemMoyjC9MVSdpMGDkz9VWnqFERnskYPuUy+XwTofytzRa8Atb1rffZbXnSGBbmIZ5bVkMJRaPvVZwIQJvkkJJjsFmjP5r0D+01i7DXIF7IyEXp43NIW0N22INuZUamGWXl5zM3LLxcbWDwVRTr1nqf8D+POobZCqULnEhIYyJutoGry9w9FBwSWXt3AgUL8HbzDn1GmU+t+Hl2NyGYNcbbAv7+Ctr5fHbkhwovhAKKh1T3ro+qG8IFqR3Els7/Ryiecd727OC2KcpydK7oNY5sCMhFo3vEP71ztqRBOUq2hXaHKJiQhOG90IC4jmGRLHYxNTTBM8HqTowREPL6j7mxr8eVn4mySBJ9NBcVXI/ggZ24llbpqG73uNTQVYy0liLcWllbdQEzwk9gwOK2DbE9l8v77Bbw8DHK1uusJBtUQggtMSS+XyZGIkwcwbbOOHo+dGTdZSwIv38Rt7iijokqaxqk7AIFjo2FhS8tn9puoGvIyOAEArAarb7n++abuI5OJ2EOtTqFyeOIzdinFo7lO0RsLQVDisEqE+ZUnlLZSLTSOHskkVghgCIEo2tfR/9tz91rb6apzq21rvn/5sHcgpOczDH6Sj/3HVBGKCOdNscKnDY6MfGziUz8/gDqbYQCgj2ugUyBO61m0qKelf01/S34I23nprzSaQ+ks2gWMA0bMQBDOsXUMXmvPIwQauxczNXj0KXzjLAQ5W9t6cYT1SHLfFAoJY/IQJNnKh81EQagBRAxvXtPRDECWAQ0nLH8PhP8L6bwJasqm/H6gKfEJcTARS2LBMUxAC6gtQP/LFn0Z6m+vQ8CW0lmRYBuw3j//3/xwaUojPAX/PtQke64cFFvslNKLSCWk6OAFOFNs39Pe3tKC7DwH873hvCdlsWbMGsJB5RVLUeKiPuOUskYuczVgGRB/Co4MHV//1i+n58eZmOMPTDJE0N4/Pj3y5FeR8JYAwAdGfAKLc+nIbpbYMP4K41+JwEMYazPYWeP830dqXrFlDNkuAPoDDMhSgxkIZ7BdN0uFCZhr5SODXOratXr360KGDB7f+7U9f/Hn/yMjI/j//+U9/AxCeABmrH3hAedHYTpxfSnkLNsHTPZmKpoIj4I4ivR4s0adNJeYkw9Kok5PdXKIsFY1CEKh9wmYfHAE7/ENY3ae2wn8PHlp9EKZtWw/CXQRiWwSOFsOGhGKV4nGxxZOxaAq+PWYYhQ6HHUCsg0PX4kiGHQ5FU6n4CJGrQFsZyoBf5788SOtMeQD90O09hDNKUA9Dw0UFguFOTkISw/is/pL8JDZAx5jn1USoLBWbnBaIXDWBfUWOVR+tzgUC//kaPq+BjES8u6hAMFJmJHE+9hc8S7HBWO9+Cwj4aCevDMfij8dHuqlc6WSQgFCGtulB4D9bMYitT+G2IdC+apIrsqAL3KIkHmUR1pXkJ7GxA8lVu1VO0eTSUTrQNPivDtqAIH//igzHV6D0uK8CRsUlY+lGrKE9qQivVh1BdEk2clEPEi2bEBnxgb7mJhAYzyMOrlSKYm9WWmp5C/uKNim5wQFEywBv82IeeH9TI9G4xES26YwCVQyjydjWxYCgbWQCe6bLKm/B3hZgBWHWkJZ2GxC4D1DjcY55qDeSZhCH/ob+fAlUKNaNL+KLFETEEUSnHYjJVCo4zE0CjfjSDoD2FxkJ6EpMf5zsDoHut69YQcAo3AjC1IG2bLcBwZyMp6KJTKbPgztPBxCrv2C6M6DDTcXOqy4FXS4aS/LBMjOIZ82exCBvI9fTd34y9nGGF3HnmRPEE7jJPFIZ7i+hyckR1a33WS4mMFlIgMZYQAyareWzjI1cRZC6M8PdjOcbQy9hAUGMxOqvRHU4080yHpc+rc1QavnUZ1Gfqu5qMZsEM4j+fHJJy6CdhgaAGs+tpG08UiUl19KhJXxauwAv5Bowg2g3g1jnySOXtAxabwsIaiS2PeSL9cEVIrjdDGLgWTMIKY/cL0i9V+doEtRIrP6as13qVDwgOs0gug6bQai55bKPjPXXiGgg6AZQiSJ9gocI3m4GMTRoAgHDz1xyScuwgtCsJ20bQCVcXXnrMDuy6E9VM+b7v7HDrCMbI2Kuy5lvDhqrba2/trGty+NCeemO634EbwERMVuNjUNSDrlskrQMrdPYesgCQjObD3h2+eUtXNBlNo0bI5Z+pEvJIVcZ2Gaq7CErCM1abOty84srboPgLFF3ssvkYoHwMxeILw+aTEQWhHYoi+SBC+UtGAjVHHNtSJqjDxB+2suVIo/MtT601QpC29r2sKAzXcv7xKQVhBoxg9huD4Ljv9LsgMUg6LY0LXn0UFp2efNM8Ei5HHW8Eit/XKJYhyNUS2A+KNrLVb8+aG4QGhHdMaIS275ICssur6sTPAaLbdGIdUkLiMM55PIPvzY52LoGke1I0cFH33TwggvlLcwr2kCy0YikeWjm2dxyI18BFgdt7IGByaNHX0V4qbhdbLNBKFnHWYdzhdxyGS7y8EuiGPYgtj36ZkjlC/WQvGsgrANUHGuxn2weuazE82rHw78/eAr0GAefOEg5wM2th5568I8hjjyWUdwgLOMyGyTJ7FpsUJ3k8kw8mJr456v/+PuDB088gumJB3//5tV/TqSCMcHV8hYs6DJ7TyX9kmT2ukHU5SgXDtUHgiBNJkFJJXUSbgfJ6t5CvMd78ZY1byF4sz8NLaM5/NzYITnJ1Z4RK4tLAqv/vtG04mZ5CxZr8OYIC/aV5sgcRF1OcpVhDYQCi6XSZ8bQcqHifiEXBmGOuUsGbcZqBqyvgzbJlbRvfSXQK4Y4CgItIFsJICzjMtttRu/aeUcQ2QdqRSMIuGBtBYAQzPYAgrDE4Z2OIFjtIdkJXGDtCcnuAoFw21iae4iWTmuXCqIuJ7nkARACAj6DT0Ek2cIYSxp/wK9I231S2ppB4xq4rU2Y0AzLSF1LpyhYfIvDjKNc+s2z4LSA5NJeJM66Wl6SoZApdRcneCwg2nnrdOjhBchNUBDYsNJeJOFyeQvlWYrmkToIwhJ+9gvOcsn7KEB3iQpMe5EJd8tbMBCCzbIQ65KJDZLgKJeoAOguUYHJIxrBkRUCQjHXuaVLkSzh5zrVGQRRgVCfZADRV2AQbvnulkgTeJEsZx3HFBzlkpoDvwEVWHvwzd3y2k/wOD3l4jxhIloGqDZ2AEtuXVgnOskVtaem0VExSXfFvMVaZHkLNsFjNQcbI0CuZa5jyOMklz2F1xveuon9iJtH0Cq62CmuQH4Eu/B2tABPzdpBwOWloqVPHfA4yGVn5nuP3DoyPz5+E7V76eb4+PyRI0d6e2fcLC9bKBfb6jLAGV+P1blgnOQqd8ZhCjfPYRBzzWF0YF5aoSDWwfW4lgCk0xGENFdXF/aFy5vPYBBnmtFu3c3vDsRyJkysS8nQWnxzSApjcwe5oObhcHm4zgiiru6UBYSrEzzklclkXiT7ymSJvDIZbeMPFmgP5GczJO1T1bwVBMd4LAMSJYdFR7kzWRBw4giCKA+Hm2dcLa+W4aE43OqXrTZCBTfAOn7nLFcZB/cfgsAfNyMgxll3y1uwCZ7DZidSViXOYx6Z2SQnJSe5nl4MYk7SQID9ccHd8hbKxVbXrenXeU+b+vuhZ8k/29K/SX9008Z23kku31sHn++rO4tBzDVDC1E3zq0MENy6NWvWgOr3wwc9+/tb1qzZ2KWw8GgLPkiPOoN4cexW73jvkRvH7sKMqWNjt+bHe2+NnVgZIJhBUEuYWlrIhtyBNIIeJEc3DDmCOJ4ehSk9NgUz2LE02k9fLzAIl4zP3eqG06SuuOrPoqdUkoPr1uiPvt/Qhkbc8sl90ZtOo48oHIcluXvAi/a9J1wtL5M1lggHS+cdzdTo5yjRNrGs9ENA1rvB8h/ceK9N7v/8/mfo/vfLMvo0nyDxEbkfPv+6puXz+5+ve67tvep7+eXysOY4vQjOUn5H9w4cF9wrL0x0kI61qI+jg5JbLYX3mpL72263VVfXyDgNYblShOw/11jfdLttYLZtKq9cZupcmnxVwntsimXVNNkZTf/6Lu9aeXUcXXWxpan3Wltv1++V5eq9pOLtWK4yRPbvNwEY1bdbW69P5ZN7tylc13uD6MBdSaL6caO3PPzpcZ79TlzsJQsW1db7QBP2trY2tZJ6y50ERBfZr2pqar1dBf7ebp3KLff6sXT6xnz5WFYjjpEPbMzfSKePfas9TVecIJKDRP3bqD6Qz5iCptGhHbnfthlvbFdzyf0W3f9RwuE4tBHHCQncXn5X1BM82bq23tY2JVpg7Ujbc9rmkP03eI5rdhL0FKAJoYGZqevp7FHvdRfKaz/BA787rb07Gg5dae+OzmaI+gxBnwHP4rT6yVuwrXxssB29Swee5VG3E3Wpz54nJ23k8pyuxsemPALJ8EzpjqfVZZfXkEEW+rsxYaL1C6i2UPNZ7XLyK1wEwNi8V3del41cdupYtsLfCll1569njx+YWm55C+ZZSknZmESLXFYSjhrPGbIDodOIE6quwCx3QqcRyy1v4Vxs6WmbOprkKh1GEEk7ufxxqhInpiR9gSWVkjh2nC9iEPq2IQ/Yy+W79Ce1C7Zy+dkxaC6PfcsrxgJL3PVjIOfA2F1x+eVdWKzBZi1rnphA3+ZAMdVOrYaqkkMun9ROkrsUxVYuqPDd48fvcliuvidgeRXkTHncKG8hJ3gYJTLUNdShArOc83KBESID7e3tXRFBzC0XjriJtj+IBtyKfoKHlRSFqntOuXBFKelHltDfu1pevR/BLrwdLcpTW0T7LAq5P4D4AUSBn+BZwot3i0Lu4j4pTb4NChOvz6Df2oQJf2tzpcl1fYKnqHqCxcv9nrb7f42LvcJB/B/z8vJ52cl1RgAAAABJRU5ErkJggg==</a:t>
            </a:r>
            <a:endParaRPr/>
          </a:p>
        </p:txBody>
      </p:sp>
      <p:sp>
        <p:nvSpPr>
          <p:cNvPr id="124" name="Google Shape;12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dog image credit: </a:t>
            </a:r>
            <a:r>
              <a:rPr lang="en-US" u="sng">
                <a:solidFill>
                  <a:schemeClr val="hlink"/>
                </a:solidFill>
                <a:hlinkClick r:id="rId2"/>
              </a:rPr>
              <a:t>https://encrypted-tbn0.gstatic.com/images?q=tbn:ANd9GcRP0XNh8zseBq6lp7yYNVvo_T1I8QWehbq4yg&amp;usqp=CAU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cat image credit: https://encrypted-tbn0.gstatic.com/images?q=tbn:ANd9GcTvwibu7ce6rpLx02nBNMIdO55w4gU2CbRfbw&amp;usqp=CAU</a:t>
            </a:r>
            <a:endParaRPr/>
          </a:p>
        </p:txBody>
      </p:sp>
      <p:sp>
        <p:nvSpPr>
          <p:cNvPr id="134" name="Google Shape;134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family tree image credit:</a:t>
            </a:r>
            <a:r>
              <a:rPr lang="en-US"/>
              <a:t>https://img.freepik.com/premium-vector/photo-collage-template-with-flat-tree_23-2147864420.jpg?w=740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little girl image credit: data:image/jpeg;base64,/9j/4AAQSkZJRgABAQAAAQABAAD/2wCEAAkGBxITEhUTExMWFhUWFxUYGBUXEhUVFhcVFRUWGBkYFxMYHyggGBolHRUVITEjJikrLi4vFx8zODMsNyktLisBCgoKDg0OGxAQGismICYrKzYvLS0wMS0tLSstLS0tLS8tMC0tLS0vLS0tLS0tKy0tLy0tLS0vLS0tLS0tLS0tLf/AABEIAOEA4QMBIgACEQEDEQH/xAAcAAEAAQUBAQAAAAAAAAAAAAAAAgEEBQYHAwj/xABBEAACAQIDBQYCBwUGBwAAAAAAAQIDEQQSIQUGMUFREyJhcYGRB6EjMkJSYrHBFDNyktEIFSSCsvA0Q1Ois8Lh/8QAGgEBAAMBAQEAAAAAAAAAAAAAAAIEBQMBBv/EADARAAIBAgQCCQQCAwAAAAAAAAABAgMRBBIhMUFRBRMiYXGBscHwMpGh0ULxFBUj/9oADAMBAAIRAxEAPwDuIAABGMrkZSJQAJAAAAAAAEWwCQIWJJgFQAAAAAAAACMXfUjKRKHAAkAAAAAAARbAJAgiSYBUAAA85SJtEYRAEYkwAAAAAAAAQRMo0ARIVJxinKTSS1bbskvFsnw1fucO+JHxGcqkqGHs1B2f3U19pr7cvDgtOd0RlKx3oUOtbcnaK3e/gkuLfDwb2TOi7U32pwuqUc1vty0h6c38jUcd8Q23Z4ulD8MJQVvXV/M4tjMZUqu9Scpvxei8o8F6Itzk23uzThXw9LSnRT75av8AS8js9LfPM9Mdd9P2n9LmTjvLi7LLiJW65acr+sos4Ie+GxE6bvTnKD/DJr3txI2tszv/ALClLSpRi15e690d6ob8Y2k+/SpYiHSF6FVeV3KE34dw2nd3fHCY15Kc3Cql3sPVj2dZW491/WXjFtHz/srfOrBpVl2kfvJKM142+rL5eZtOIWHx0FOnK0otONSDcKlOa4W5xt09ehNVGtznPA4bE64Z2lyfz0uvDc7zGJM5NuX8Q6tKrHBbTkszsqWK4RmuCVXknyze/wB59ZOqaexizhKEnGSs0AAekAAAAQiTKNAESSQSKgAAAAAAAAAAAAAAAAAx+3NpwwuHq4ip9SlBza5uy0ivFuyXiwDSPi7vtHCUJYak74mtBrR/uqctHN+L1UV5vlr890oyk7RTlLok5N+i1ZmqHbbSxzlVl3605TqSX2YpcIp8kkor0N0we7uKjG1KtTwkeUIUlVqPxqVpNZpeWhTrYhRdvnu/x4mhQw7lH53c7L8mhR3fxUldYep5ONvkzwr7KxEPrUKi8ezk17pWOv7DwmJpKSr4hV9VlfZqElxunZ6rh8zJSinyKjxck9k/uW1hItbtfY4C+nPoSS58juWK2XRqfvKcZL8UVL80zDVtjbMjNQnGhGfKEpQTs/wMmsYn/FkHg2v5I5S4Scc9nlvlvbS9m7J9bJ/7Z67Ox9ShNTpuz5rlJdJLmjfPiRgUsPScIpQhNaJWSUk1e3nlXqc7LFKp1kcxxqRdKdk9VxOi140toYW8bKXK/GFRLg/B/NO5snwf39k5LZ2Lk86vGhOT17ujozf3lbuvna3S/Lt09pujXSb7lS0Zeb+rL0b9my430wzpYvPFuOdRmmnZqcXZtNcHdRfmzpF5WWsXbFUFWf1J2l57P53rgfVgNW+HO8f7dgadaVu1jenVS/6sLXduWZOMrfiNpLBhsAAAAAAAAAAAAAAAAAAAAAAAAHLfj9tNwwVGgn+/q3l4worNb+d036HUjh/9oeb7bBrkqdZ+rlTv+SIy2J0/qRrXwyw1nXr5XJxjGEUrXbl3pJX0+zD3NtqUse+8qmHg+VN05zXk6uZN+aivIwXw5nkwsn96rJ+0IL9PmbjRq5jGrt527G/Qp/8AKLLTZGOlVjJVIdnUpycJwvdXsmnGXOLUk0ZBFEg2V203odErIqzGY/d/C1pOVWhCUpcZWtJ2VleS14Jexf14ycWoyyyaaUrKVn1s9GYqewGu9TxWIjP70qvaRb/FSl3WvBWPY6cbHktdLX+xaw3Z7P6OnNyw0041KFSTkoJrSVKfFO9tH1ve6RzfeHY08LVdOWsXrCX3o/1XP/6df2biJyTjVSVSDtLLfLK6upxvrZrlyaa5GG392equEnK3eprOn/Crv3jmLFKs4ztLjv7M4VaKlC8eG36+beZyWRsm9eK7Wjg6j+tKnUv/ABLIpfNM109q2IcoU4cqakl/nm5P8zSKdOplpzhzS+6kn6XOq/2etotVsVh29JQhViujhLJJrzU4eyO4nz38A4v+8Zvl+y1b+Xa0D6EO0dihU+oAAkQAAAAAAAAAABGTAJAhbzJJgFQAAAAADjn9ojAtwwlflGVWk/OcYzj/AOOZ2M1/fnd9Y7BVsPopNZqcnwjVg80G3yTas/Bs8auiUHZpnE/htVzUatPnGopW8JxSXzhI3Gjo9dNbevQ57ulVeBxD7dOF706qf2LStqlxcZXzdFexu28sGqcasLN0qkKi5ruvTTmuHoZNeFp+JvYWrmp5eRlal2tLX5X4HnSlNvvRSXXNe/kjObGxuB2hFOnLsqv2qV0mpc8sXpOPjH1s9C5qbqVV9WcX53j/AFOcsJUWsdV3EVi6d7T7L5MwDZ4VMRYt94NpRw1bsH9JPTN2buotvSLbt3uGniiU6Zz6txfaRag4yV1setLEpvgemIpRnFxmrxaaafBpqzPKjSIbR2nToZXN/WdkrNu7V+C8E2eON5WiJuKRo+/G61GjS7egnFKUVKGZuLUtE431TvbThqaMjdt+N5lWtQUJKndSlJpJya4OKT4Lx4+Bpyw0nOMIrNKbioKOudydopeLehp0FNQ7e5k1nBz7Gx2H+z1s1/4vFPg8lGL8Vec/9VI7OYDcfYCwOCo4fRyjG9RrnVm803fpd2XgkZ8uJWRnyd3cAA9IgAAAjF3RByuTitACQAABEkUaAIskkEioAAAAAAAPNu5NopGIBpG/fw6obQTmpdjX0+kUVKM8qslVjpmsm0mmmvFKxhN3NytoYejOnXlRqxhpTUJScpQ5p54pWWll5rpfqhFu2rOVWjCorSOtKvOk7xZw3aG7zTapLg9actJRfTX9SEJY+2RTxCXDL2s1H2zWOr7dxWCy3r2lyTjGTkvBThw9zm395Su7cLu3ly4mbXzUJZW0/XzNzDYrr4Xy7fbyfqNk7FyNTqWclwS1UX1vzZl8qLrYeEhiIq+JhTnrem4JyST43cle614GO313a2rT1wWStTa1tZVovnaM3kkvd+HNwWHrVO1bR96FTGU4yak9fBnjtba9LDwc5ySXLm2+iX2n4HMNtbwVKteNa30aWWMb8LpZrv790vZDHbt7UnO9XCYuc+roVZezSsl5aGS2N8N9q1XZYV04vi68lTj6xvnv4pFyhhur13ZRr4nPpsjF4qtBxVWrFWs8kL8b82/byOn/AAi3EnGUdoYqGWVv8PRatlTX7yUXwdm8qfVt6tWzW5/wpw+GnGtipLEVo2yRy2o07cMsHrNrrLzsnqdHLcY23KM6l9EAATOQAAAPOTuSmhGIAjEkAAAAAAAAAAAAAAAAAAC3xVeNOEpy4RV36dEG7K7CV3ZFttHaSp6LWXTkvP8AoYDE4mc3eUm/DkvJFhDana1JOccjk24rw6X6/mXZewbpTpqcNe/jf2+My8eq0Kjp1NOXJrn3/FuRavxLaWzqT/5cP5UvyLsFqUIy+pJ+KuVITlD6W14Ox40sNCH1YRj5JIvMLjJ033Xp916o8QMkbWtoM8s2a7vz4mzYDHxqrpJcY/quqL40n9rVK082Wz48flzNypzUkmndNXTXBpmbXhGErJ+XL5wNfDVJVIZpLuvwfziegAOJYAAAAAAAAAAAAAAAAAAAAAAAAAAABqm+GNu40U9F3pef2V+vqjZ6tRRTk+CTb8lqznWJrupOU3xlK9vPgvyRRx1TLDKuPp80L+ApZqmbl6v4yez9nSrTyR4cZS5RXXz6GXxeHVObhFtqKirt3k3lV22Z7Y2AVGmo/aesn1l/RcDBbQlerN/ifydv0L3RWH6u7e7WvzuM3pnE9aklsnp9vnd3HiADaMEE6FBzlli0m07X4XUW1fw0IF1sl/TQ8380yM/pduROmk5pPmvU1vF0pZmqt8ydmuCXgkbfuli81Ls3xpuy/hfD21Xojw3twF4qrFaqyl4p8H6PT18DGbrYjLiEuU04+vFflb1PkouVLE9p3vxfG+35PtZKFbC9hJW4Lhbf3N5ABqmQAAAAAAAAAAAAAAAAAACMZXISlcnBAEgAAADF7Y2j2Ue6rzley5JLjKXgrrzuiM5qKuyUIuclGO54b0YxQouCfenZW55ebt00t6mv7tYbPXjfhC836cPm17GOxFWU5OU23J6tv/fAz+6cXGrOMk03BOzWtrq3vmMpVOvrxbWmn79TYdP/AB8PJJ66/rQ2PaGKVKnKb5LRdXwS97Gjftsr3dnfX1Znd7cRbJT63b9NF+prTR9ZgqSUMz4+h8Xj6rdTKuHqXaxq5r5kljI+JZAuZEUs7L14yPRk8LtFRqRlbRNX8uZjweOnFqzCqSWqOh4qgqlOUOUote6OeYeq4TjLnGSf8rv+hu+72Jz0I34x7r9OHysaXj7drUtwzzt5ZnY+P6Tg4SXNNr9H3HRVRVIvk0n7HR/EpF3RhdhbS7SKhLScUvKSWl149TNpF6E1NZkUJwcJZWVABIiAAAACDdwCYIJdCSYBUAAA8pSuejRSMQBGJIAAAAAFjtPCdpC3Napcm0nZS/DezfkXwPJRUlZnsZOLTRruA2FlqqU7SjFJp8c1R6uTXRcvJGajh4qcp270kk31SvZfMuDxxNVRjKT+ym/ZXIU6UYK0VxJ1K0p6yfD8GobarqVWcnqk2or+HRv3TMTJ3Kyk3q+IPpKdPIrHytSo5ycuZQoATOYAABsG6Ne05wvxjmXnF2/X5HlidgunRz378buaWqcb8V5Lj11LLYdXLXpvrLL/ADafqb1kVnfW/HyfIw+ksPGdS75fPReh9D0VipQpWXB/j436mh4KjJTi4vK7xyvo5/Ub6pvuvpc3yk3ZXVnZXXR8zwoYKnC2WNrRyp3b7t81teOupdmfh6HVp3e5pYnEKq1ZbAAFkrAAAAhEmUaAIkkgkVAAAAAAAAAAAAAAAABa4/DupTlBOzkrXtcugeptO6PJJSVmaFitjV6fGDa6x1Xy1XqWLR0s0PeiN8TPjwhwbX2EWanSzoxTnC+vDTn3MqUuhlWk1CdtL6q/LvRYA9djYfPXpxbbTlqm200k218jbtpbJo9lUaglJQk01xTSbROj0vTqxclF6eH7OdboWrSmoZ46+PM0sqjxSlzk/ext250fopPi8/F6v6seZzp9N06kssYPzt7XOtXoCrShmlNeSfvYxOzdl1pzjJRcUmnmastHfTr6G8gEK9eVV3fAnh8PGimk73AAOJYAAAAAAAAAAAAAAAAAAAAAAAAAAAAAABom8/8AxNT/ACf6Im9mA2hsOFWpKblJN20VraJLp4FbFUZVYKMefsy1hK0KU3Ke1vdP2MLutG+Jj4KT/wC1r9TdK8Lxkuqa90YnZWxoUp51KTeVrW3NrovAzYwtGVKGWe9zzFVo1Z5obWOYcfM2/c39zL+P/wBYnk926X3p+8f6GU2TgI0YyjFt3d9bcbW5LwK+GwlSlNSlaxZxWNpVabjG933GRABomaAAAAAAAAAAAAAAAAAAACLYBIEMpJMAqAAAAAAAa9vrtJ4fDOUW4ylKME0m2r3btbg7J6/rYlCLnJRXEhUmoRcnwM32y1s02tHZ8H0fRmK/u9u8nXrp3b0qRsteijaxzKhjlBOSlJPrHMnz5+78bEMRtpzvmnVa6PO17M0o4Jp9mX4/syp9IKS7Ufyb/gtrWxUaCrOrGSknKUY6TSuoqULJ8HfTovLZcRXjCEpydoxTbfglc5Ju1jYftVD6y78V9SXF6Ll1sjd/iHjlTwyjr9JJLSLekbyfDxUTlXw662EFx/Z1w2KfUTqPg36KyKbKx8sTHN+1ZJ63pxpwi4/z5nJeJeYXH9nXjRnWVTPFuPcipKS5ScdNVe3kcreNh+L+SX9CVLaUYSUo5k4tSXclxi7r8i3LBqV7PysvXcpR6QcUrrVcbvXnp4f0dyB5UKqlGMlwkk1o1o1daPgSbuYp9ATBDL7kkwCoAAAAAABGUgCkn7kkeaVz1AAAABAmUaAIkkgkVAAAAAAAKNkM1ybRSMQBEkAD27AAAuwAALsEETKNA8IkkgkVAAAAAAAIylYgtSco3KpABIqAAAAAAAAAAAAAAAAAAAAAAAAAAAAAAAAAAAAAAAAAAAAAAAAAAf/Z</a:t>
            </a:r>
            <a:endParaRPr/>
          </a:p>
        </p:txBody>
      </p:sp>
      <p:sp>
        <p:nvSpPr>
          <p:cNvPr id="143" name="Google Shape;143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6" name="Google Shape;166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2" name="Google Shape;172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f049eccd42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gf049eccd42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dbd0042c64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" name="Google Shape;66;gdbd0042c6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all images in this ppt come from this image data:image/jpeg;base64,/9j/4AAQSkZJRgABAQAAAQABAAD/2wCEAAkGBxISExYRFBQXFxMWGiEXGBgXFhsZGBcZGBkeGRkZGRcZKiwiGR0nIh4aIzMkKysvMDAwISE2OzgvOyovMDABCwsLDw4PHBERHDInIigvLy8vLy8xMC8vLzQwLy8tOi8xLzgvLy8tMC8vMi8vLy8vMi8vLy0vLy8vLy8vLy8vL//AABEIALUBFgMBIgACEQEDEQH/xAAcAAEAAwEBAQEBAAAAAAAAAAAABAUGAQMHAgj/xABKEAACAQIDAwUNBgQFAQkBAAABAgMAEQQSIQUGMRMiQVFhFRYyM1NjcXKSorLR4QcUI0JSgZGUodNUYnOTsSQ0Q3SCs8HE8PEI/8QAGQEBAAMBAQAAAAAAAAAAAAAAAAECAwQF/8QAKREAAgIBAwMDBAMBAAAAAAAAAAECEQMSITETQVEEYfAiMnGBI5HRBf/aAAwDAQACEQMRAD8A+vbPwMZijJjQkopJKAkkqLknpNSe58Pko/YX5V3Znio/UX4RUmgIvc+HyUfsL8qdz4fJR+wvyqVSgIvc+HyUfsL8qdz4fJR+wvyqVSgIvc+HyUfsL8qdz4fJR+wvyqVSgIvc+HyUfsL8qdz4fJR+wvyqVSgIvc+HyUfsL8qdz4fJR+wvyqVSgInc+HyUfsL8q4MBD5KP2FqUaz27J/Gxf+r/AO1VcqaXkso2m/Bcdz4fJR+wvyrvc+HyUfsL8qr9ubRkiKBFQBr3kkfKiW6+kk157vbZM7SI2QtHbnRsSjBr8L9VqjXG9JPTlp1dixbBQjjHH7C13ufD5KP2F+VZveuCSTEQR5UZGzZVZmAJAuc+X+lq/eL23LFnAEMaR81UeT8Rwo0yheF+i9VeVJu+xdYm0qe7NF3Ph8lH7C/Knc+HySewvyqhm29KxhWGNS00ecZmIC9dyOIGteS7cxbCW0UX4FxISzWYi5sg9A6adaI6Mvb+/ejRfcYfJR+wtBgYfJR+wtUEuOWSVHCayYZnDZjcA65bcCO21RdjTgHAqUzMY5LNmN1sCbAcDe1tadVXQ6L0387/AOGq7nw+Sj9hflTufD5KP2F+VZnE7yyxgu4hUA25LlLy2vbo0v01rInuAesX/jVozi3SKSxuKTZ5dz4fJR+wvyp3Ph8lH7C/KpVKuUIvc+HyUfsL8qdz4fJR+wvyqVSgIvc+HyUfsL8qdz4fJR+wvyqVSgIvc+HyUfsL8qdz4fJR+wvyqVSgIvc+HyUfsL8qdz4fJR+wvyqVSgM5vThUSJSqqpzgXCgG2VtNOiuVI3u8Svrj4WrlAWmzPFR+ovwipNRtmeKj9RfhFSaAUpSgFKUoBSlKAUpSgFKUoD8ms4mycVHJI0UkYWR85DISR/A1pK8MTiFjUsxsB+5JOgAA4knS1VlFPktGTV13KHHbDmkaOVmiaVAVKsjGMgnQhb3BFSNibIkhkkkd1YyBbhVyhSt9AOq1e52lKeESgf5pCG/cKrAfxNeuD2gHbIRlktfKTfMOF1P5h18CNLjUVSKhqtcl3OemnwfjH7NMk0MoYARZri3HMttKpxuzKudUeLJISS7RlpQG4gG9v3rWUqXji92QsslsigwGw2jeBy4PIxmMgA634EV6wbHZRiRmH47MRp4OZba9dXVKLHFEPJJ/P2Z7D7vspjJccyAwnQ6k/mHZX4w+7jL93u4/BR1awNznBF1PRa9aCaQKCxIAAuSTYADiSegVSz7cYn8NBl/U5Iv2hAL29JHoqyxJ8Inqy8/PjK3vVl5MwB4VT9QjPKNrcBjfT9q1eGQqqg8QAD+wrMT7anzC+SNdACBmBY/rvYi+gAH8bkVebF2gJ4hJaxuysL3AdGKsAekXBt2UWJQ3IlklLksaUpVigpSlAKUpQClKUApSlAUe93iV9cfC1cru93iV9cfC1coC02Z4qP1F+EVJqNszxUfqL8IqTQClKUApSlAKUpQClKUApSlAcrJCQy4qYlyUjsFW/NDEWJA6xZhf01raz+0IUgkMhIVJSFJJsBISbcf1lv4j/NWeS9LotGr3Isk8cVkMqK/hZXksWGoPhktbt6xUDay5sOZ4jrpKhVjwtzhe9ucpcaEDX967itjwyys0mHR5D/3jZspXQC44XtpbsPC9fvH4VSq4GFQDLcEKLCOMn8SQ24aEgdbEdtc8eVXJq+NzTbBnMmHhcm5aNST1kqL/ANasK8YIVRQigKqgBQNAABYAV7V2GApSlAZ3eeRi0UQFw92t0F1ZFQH/ACgvmPoB6KhtsqZPA54J4OQjZuJKWuCp1IBsRrxFrW238LmEcul4XEmovzQeeR1HLfX0jpr9vkV8xZVy3uCLeFrmB0/jr0is55JQaolKzNY5JVVlmiyRtzcwcMDfrt4N+A7e2177c8r90iAAGXMjW6WRyrt6SwJ/evPb2KEcDuq85xZVIsXkcZEBB1uSVHo9FSt2tmnDwLExUkFmOUWUF2LZVB1sL21q8cjmtw1RbUpSpIFKUoBSlKAUpSgFKUoCj3u8Svrj4Wrld3u8Svrj4WrlAWmzPFR+ovwipNRtmeKj9RfhFSaAUpSgFKUoBSlKAUpSgFKUoDhr41vrtIzztJe8aEqinwcsZzFh1ZiDr0grfgK+v4iUIrOeCgsbcbAX0rEx47BysDFglkAzhwggYjKkcgKsr8mVs44MTewtVZKyGijXaeJjTCFZUWNnlikVrs7CGNpVOZgchKLbS+pB6bCnw20po5vvOcmVWAYi/wCIqDO6eqbsLcB6RX0DES7OWISmBDEpcqeTWwKxhiwBOmZQBfTovYVCTG4FnULhEKnOpUJGzmUPAqKjKxjIbl9WzWHSRZqro8Fm20kbmCUOodTdWAYHrBFxXrVfsadHiGRDGEJjyEAFDGcpWykiwtpYkWtVhWhApUbB4pZMxW/NdkN+tTY27Kk0B+HW4seFZXZm3UlleCArNyJKlmLI0ZX8pBUlxxGcaG1uPGftjeSPDrLcMXjR3AKOqvyaZyqvYg6dV+npBFRJZtmsZHeKPOivJJnw/PURKjOWBW98skZA4kMLVWUdSBB2PtOKbGGPEOPvEZbkYQOYigkZ8wuDKV1sxBVToBck7asp99wELHkYYuVRsoyxBASsixyBZAtiULajsPUbXeD2rHLI0QzB1GazIy3XMVzDMNRcf8HgRUpUqBY0pSpApSlAKUpQClKUApSlAUe93iV9cfC1cru93iV9cfC1coC02Z4qP1F+EVJqNszxUfqL8IqTQClKUApSlAKUpQClKUApSlAR8ZhUlRonUMjqUZTwZWFiD+1Vjbt4c3ur3JJLctLmYlVQ5nzZiCqqtieAFfneWPOcPGWdVecK2SR4yRyMrWzRkNa4B49FfvvZg/ViP5zFf3KA/TbvYcszGPwgQVzvkGZMhypfKpKgC4AOlG3fw5FirMdec0kjPcsj3zls2YGOMg3uMotavz3swfqxH85iv7lO9mD9WI/nMV/cqAT8Fg0iXIgstydSWJLEsxLNcsSSSSTepVU3ezB+rEfzmK/uU72YP1Yj+cxX9ypB6bA4Tf68nxVamqNN1sOL2M4ubm2LxIuTxJtJqT11++9mD9WI/nMV/cqAR8VunBI8jsXvLmzZSq+MjMbWcDPwOl2OXosNKYndWKQPmkmzSB1lcMoeRZURGVrLYDLHGBlAIy8dTeR3swfqxH85iv7lO9mD9WI/nMV/coDzXdmAM7DMA7F8oKhQ7SCV2BAzElhfnEgXNrXr02Tu/Fh3MiFiSCuuXgWzflALG/5mJY9JNO9mD9WI/nMV/cp3swfqxH85iv7lSC6pVHu5Fk5eMM5VJiq55HkIGRGtmkJa1yemrygFKUoBSlKAUpSgFKUoCj3u8Svrj4Wrld3u8Svrj4WrlAWmzPFR+ovwipNRtmeKj9RfhFSaAV+WNq6K+HbyY3HbZ2nPszD4ho8HFzJSqlVAWyy57ayEvdQLgG3C1zSwfRT9o2y+XGFGKQyk5dAxjv1GUDJ/W1aiCdXAZGDKeBUgg/uK/lLen7P8bg5ZFEMksK3ZZo0LI0fQzFb5D1g8NejWr77Dtt4iDHrg1ciGUtykZW4zKujdaHQC/wCxHSITsH9KUpSpApSlAfmqjau8GHw5yyPzyL5VBY26zbRR6bVZTSBVLHgoJPoAvXzrdnBjESvPMpfnKSuhBkkPSDxVABYdq9VYZsjjSXLNsOOMk5S4XjuXWI3zwj5GEckmVsykKoCsAVuMzDWxYadZq62Ht+LFA5Lh18JGFmAPA6EgjtBNZnebdxpGafDnW9njPByAFujcAeAIOlweBuayscksMiyC8c8XFSbakaowHhI38DoR0GuV+oyQn9S29jsj6bDlx/xt6vDPtFKi7NxYmijlXwZFDj0ML1Kr0TzRSlKAUpSgFKUoD8sba1ncfvng4jl5TOR0RqW97wf61Zbey/d5lZsoaNlvex5ykC3brpVJsTdbDQrH+GrtkuWkTMS1hrc81OJ0A/fSsckpR4LxUe42dvjgCzBWMZdizZ1IBYWUkkXA0A/hWnhmVwGVgyngQbg+giqLE7Hw8yC8MdiDwjAYG3DOtipB0PXwry3GwSQJPEpOk7mzG5ymwXTq0Iv0kGmOcm6Yko1sailKVsUFYfeX7Udm4KQwvI0koNnWJc+T1mJAv2Akjqq4372i+H2fipoyRIkTFSOKsRYMPRe/7V/NW527M888Erwu2HLgs5XmsAdb38IXFj+9Q3RKVn2p/tq2WJAn4+U2vJyXMW+uoJz/AMFr6DgMZHNGssTq8bi6spuCD1GvgP2t7CeVoZoYHd7MshiQtoCuTNl6ucP/AMq1/wD512xLnxGCYnk1USqp/I2bK4APC9xp1iojLUrElTPudKUqxBR73eJX1x8LVyu73eJX1x8LVygLTZnio/UX4RUmo2zPFR+ovwipNAKyO6+wo8PPjJQDyuIl5STMb6EvkC3A5upPE8baWsNdUDFwtcSILsBYrwzre9r9BGpHRqRpe4pNNrYlEd2VEvGRaMnmjhfUZTrzePE8NOiqvFQBMbhuSRQzLLnNh4scnmJPEm5FvT6akTY/DpfEMsgINjeBzZ75LA5eN7LobX9Ne+yoJHlbEyoY+bycUbEFlUnMzPbQMxC6XNgo6SaygnZLLylKV0FRSq44pvvIi0yGIv25g6rx6rGrGgPN1uLHgdKwe4c/Jyz4awyrqhB5z5HZHLDr1S1uit64uLV87xe6/wBxPLpjFjUNdOUjZiCSTluGzSAgkEEE2HEWvWGaMnTRticalF9+PybTDzRgKitfoA4kDtHEAcNf+a+eb7bRzYhgFUpEoGe5LF+cSir1HMo67i3p1W1tpYkQZ1RIiSQZWzOIlGa8pjsCy2FwCRxHGoe6W6eHAGIab7yxYuGOiK19eZxLA/qJIN+BrF43P6V+zTDNY3qauuPyaTdrCtFhYIm8JIlU+kKL1Zmu0rtOV7ilKUApSlAKUpQEPaODWVDG3A9gNj0GxBH8Rao2GmPJRNa4KrmtqRdeIHTrVoazGL20kDBEZZEZiDZrckdS13AK5RqbXBUX0IHNzyRtEppclolsrkEnMb8LC5AGn9NfTVdunhBaTE3JaZ3A4ACNZXyWA43ve5udQOAAqDtHazyythmZYYwOdKpaQm5IZFIAEbDTnm4FzbVTbU7PSNY0WLLyYUBMpuuUCwsRxqMce4ck9kSqUrwmnRCoZgC7ZVB/M2UtYdtlY/sa1IPDbGzkxEEmHfwJUZGtxswtp21852MI44DHEUCQs8alCSuUSHUHjrbUngQeNr19TrHb44vC4dS+dElQZzGo1ZXaxZ1XVRmN+UIsDfrNZzjaNMbplPDj4GiM0bq0aqeepzL284cdRr0137Id3IYojjEy5pkCGzZm5rHOXPAOW6BwtUTZu0sNNiBDJLEkEQWTmsDG8hY5I3kHMSxAbLe7adRv9NhhVBZFABJPNAAJOpOnSeuoxxrcnI+x70pStTIo97vEr64+Fq5Xd7vEr64+Fq5QFpszxUfqL8IqTUbZnio/UX4RUmgFYzeSGPEytEcZNEE5rRohEeYJypBkAAZihDZSx0Gg41s6ym09lRqZ5cRiGihkkuoDiMKzwLhw2e2YPfNazWvlPGpTohqyG0kP3f7uZ2sCVN8JJywItKWMdtDZg2Yp03461+d3MAMPiVijxUzxlDZHUmFzYNZGIy5gvO5rcOg62jwwYGJwYcckakuXKGFTdkSMBUVMgFlBOl72NS8EuzYplnXFJdPBBaPQcnyYXPlzlQOALWFQtuCaNtSqfvowX+Ji9sU76MF/iYvbFBR1v+2r/oN/6i1bVlG3iwn3tW5eLLyDC+cWvyim1WnfPgv8TF7YoC1LWFzWQ2vicHtBUi5RgCQykwSW565kbMyhQGUMAxNm5wGtXD7y4Ii33iLXTwxVNHJs5UVBi1AVY0BEig2gBVDcDQ6m59FrVDSapkpuLTXJSvsrCBADipsgIVYjBLxyNICkJF7ZVc5gLWU9VXexcXh8LAwhZpFBFlWGQXJUMZAApJUrZs4GU201NRsBDs2IhlxaXBvxiUEiOSK5CKASRIxJ4kgVYJsDC4qNTHMXjXKnN5N1PJpyYuHUrmHG9rg8LVWOOMXaReeWclUmaaFwyhlN1IuCOBB1BFetR8FhxHGkQJIRQgJ4kKLAm3TpUirmYpSlAKUpQClKUBE2jhuVjaPMVzCxI6ukegjQ9hrKbS2NHEIIZHZllcRLaIkArG8l3ynRbIQejXXS9baq/aGzllMbFmUxPyilbccjRkG4NwVdh166WqGkyrinyZDY+CgIRFmPKSqpJ5N2BZo+UUGU2TlCpz5dCbk21rU7C2V92VkDllJBAtYKbWNvTa57bnpNQMNsnDwsi8uQsZQ8mzx2LxxLEjtpmvlVdAQLgG3GrrujD5WP21+dEkgopO0S6pN4PG4P/wAT/wDHnqw7ow+Vj9tfnVNt7HwmXB2lj0xFzz10/wCmn7akujR1g9892InlXFPJMru8cQ5Jcxu7CNSbflF9ewka3rZd0YfKx+2vzqHtJ4JUCGZVs6OCrpcGNxIPCuLXUA6cL1DSfJMZSi7iYE7pYVzHyuIkszAKoiHI86QxoHMaKiGQjLY2JJtc6V9K2dh+TjSK+bIoW9rXA0GnorOS7BwbOjmfWMoygtCbGKTlhZipZATYMFIuAK1SMCLjUddQopcEznKaSk+D0pSlWKFHvd4lfXHwtXK7vd4lfXHwtXKAtNmeKj9RfhFSajbM8VH6i/CKk0B5u4AuTYDUk9FVWPmhmWMrNHZZUe+dSCUYHLcHiazP2h7SflI8Mt8tg7AfnJYqoPoI4WN76a2qg2lsqaFUlkQANcdo6bNa+XsFzoG6a48nqXGTUY3RrDGmrbo+uCu1ifs/2oz58O18qKHjvxAJIKg9KjQj024AAbaujHNTipIpKOl0K/DGv3Xzf7R5sRiJ49nwAm6cpIAbAgkhc56EWxJ6yV6QKvKWlWWxY+pLTde/g2ZT/qBNmXkxEY75h4RdWH9Aas6+R4z7L3WAMkivONWQgLGR+lSeDDrOh7Kk/ZptiaLENs6fMAQciv4UboLlBf8AKVuQOGlxxrOOW3TR0T9NFwcoTuuVVOvJ9Vrl67es5t7aUbxyRAvYghpEYKFtxsx42trxHEHppkywxq5OkcsYuTpF3BikcsqurFDlYBgSp6mA4GvDZuEMfK3IPKStILdAYAWPbpXzzdfZsyLJIoml5U305ilQWK85iM98xJ1I1tra9XH3h42C3khfiquWKHsC3KMNNQNfRxriyf8AQjCdaW4+a2Nuh4kjdUr51unvtPM4WaI5JJDZ/AWJcvg5iLNroLkMb9NfRAa9BST4ZlKDi6Z+qUpVigpSlAKUpQHKGvDEzrGjOxsqgsT1AC5NZife5uKRAp0XY5m9AUGx9F6xy54Yq1OrLwxTn9qLbA7HQNM0kcbGSVnBKhjlKqBckdhqZ3Lg8jF/tr8qzke97ZrlFydIViXA6xcc49lhWpw8yuodSCrAMCOBB1BFMWeGS9LuiZ45Q+5Hj3Kg8jF/tr8q73Lg8jH/ALa/KplK2MyF3Kg8jF/tr8qHZcHkY/8AbX5VMrP78bRkw+DlkjR3ewUCMlXXOQhdSAxBW+bgeFGSk26RZPsvDkEcjFf/AE1+VfjYOFaHDQQtbNHEkbW4XRApseq4r+fYNr458OuHadxECTzmLO2Y3OYk84XJ0J6tK99i7XxmBkEkUudL86M+Cw6br0/89VY9aN0dy9BkcNR/RtcNV+w9qJiYUnTwXF7dKkaMp7QbirCtjhap0yk3u8Svrj4Wrld3u8Svrj4WrlCC02Z4qP1F+EVJqNszxUfqL8IqTQGbxWzg2PWVl05HKptpnDG+vXlY6VOmgEgeJwCllFiND0kg/wAADe4IvUzGw5lFjZlOZT1EdfYRcHsJrOYnbcKqJlXMS5jS0kYiMpJF+UvYdPO426L6VzzhT27lkyPu1gBFjplQs0aJkuR4BOV8rNwYkHS2otrxBO0qu2JgDDHlZg0jEvIwFgzsbmw6ANAB1AVY1rCCjGkQ227YrPxYZVxs5YDNNFHl7ViLqwt2Fxf1hWgvWJ3++8xzYXE4aN5Hj5RWVVLAq+QlWtwBy8eggHopNWi0Fbq6NCMuqlgVNkHgm5F8wK8L9enDqtpQYrCpJtaAqv4kUTSSMPJnNGgPWcxa3YG7K9ZtvEQjEnBz8rfkhHdM2ctlC2Da9d8t7dHRUD7O1nknxmIxEbpK5jUBkZQFUMQqZhqovx679NZQjuWSaTd+xvqzeN3Zj1dMx1ziEkckXGoJU68dcuYLcDqrSUrWUIy+5WZptcFTg1JhQg5WEeXUDmtYA36rEWtX52hyTB0kAZQl3JtZLG4u3EHpFuFr6aVXbb2tHDMsCOOWl53JsoaPU2DNdlyFjpodTc2NVuI2gjYkYLEyARswCJEgWKS+oSZszMCSDzdAQVBJzWrPpNui6jLlIj7L2XOmGVoYSQ55qFlU5ZBmDsCbIMxYWGuXKbXBFbDYGCeGBI5HzOBzj0Akk5Vv+UXsOwCrIV2kMEIScord8kSnKSpnaUpW5QUpSgFKUoCh3uzchZelgCNdRx6OjQE9gNR9l7uJEyuxMsgF87cA2g5q3sOF+BN+kVfYrDpIpRwCrCxB6qqsbO6qoYsHDCzhWZJPy65AbXv4JHHQddc2XEnLVReM5KOlPYibVwEMiPJyah1VjmygMsi9bg87j29OtStzGH3SJeBS6EdRViCPSLWqFiJmxaGCENyTErNMylFC3IkSNTYsx1W9rDU3JGulghVFCIoVVFgoFgB1ACrYsdNsiUm1R7UpStyoqLtJWMUgXwijBfSVNv61KrjUCPnO4+ycJNgUkeGN2Utnul2OpK69ditv/pqdtDcrBNCX5JUIjLExsw1y3uNbZey2unVUbdfBz4IzRzpGsMjZ0CyLnH5SQulxbLw100vwqw2zyhEmChYCaVbtLK4AswKhUGpZyF4flBv1A8ul8UdUsr6lqW1kT7Ipy2HlQ/kl0/8ANGjH+t63lY/7Ptg4jBpKkwTnsHGRidcuUg3HCwH9a2FbwTUUmZZ3GWRuPFlJvd4lfXHwtXK7vd4lfXHwtXKuZFnszxMfqL8IqLg9u4eWMyrKmRQC93UGPNw5TXmH01K2Z4mP1F+EVn33UOSICUBokRQQGUMY2ZiSUYML5jwOh114ED9b0yCaMRJiYY1YZ2DSAF49LEG/gXIv0G4F7XByC7oRHNIMThiqAM5EvNUPqpboAPRfQ1r4N1Qq2LqSWhcnITrBOZz4TE2JY2uTbjrXW3ZYKoSRVKlj4BF88xmIupDKdbZgb316SKpKEZO2SnRzdl+QVYJMTDIHAMAEgLlSCbLfw10uLXtr0AWvsLjI5c3Juj5TlbKwbKw4q1uB7Kz2G3SKqVMoLEwksEN/+nxL4niWJ52crqTbU63qdsHYjYcgs6tlhjgXJHk5kObKW1NzzuAsBrbjVkqVEF7VTt/Du8LorqisrBmZioAKkXLDgBxPC/XxvbVE2hErxSIyZ1ZWVkFrsCCCozEDXhqQKkGIn2FKiDDvioViLBREzKOfYEKLrmJsQct+BGlq1uxcLLDGI5CGChQpDFjoLEEtra+o4nW3RVHBuvM8IDyjlZoXinZ0Dt+La5UqQAyqqp0g5VPRrsBUt2QlRE2ljUhQyObICoJ00zMFub6AC9yeq9eXdjD2Q8tFaQkJz155BykLrqbkD0kCvXamD5WPJe3ORr2v4Eiva3blt+9UWN3TzyFxLYOWzqQ9ijSGSwCOovqwuwYcNNLGCSh3m2PhpsQ0yYuFXY8m4eYEZgEXKF6CLC4v+YaDphJulAeTZ8ZDlYkRlHAzOGC8031IawsNb21FbGTdkFSucaxzR3yeXlWUnj0ZbW6eNeO0t1nlL2nyrIWJXK3FiD+R1DcNQwYdQGt7anVGyzzUdKexcrtfD88cvF+H4f4i8zXLztdNdNempOGxCSKHRlZTwZSCD0aEVQT7sMQuSbIy8rqEOvLYlMQdVYEeAVuCDrcEWtVlsHZhw8XJl85zu5axGskjSEc4sdM1rkkm2pqpiWlKUoBSlKAUpSgImKxkcZVXkRC5soZwpY8LKDxOo4Vk3w5+8NJy8LOrFiWcWjsVXIw/IOcth168ast4diyYiUBSqo+HmgkdlDMBM0Wi6ixsrHgRcC/b+H3VvkGcWV5XPM8LlsXHitdeI5PLfpvfsqU6KyipVZVw4X8Q4iPFYYMtpZCkgy5Da2ew8WVBAv2G9xetrBKrqHVgykXDKQQQekEaEVnJN1jdGWQAo80gvHcFpsXHihmF+jk8vXc30tarjY2BMMZQsGZneRiFyrmlkaQgLrYXbr149NG2xGKjwWVKUqCwqNisUkSl3dUQWuzEKoubDU6akgVJqp3iwsksYSKwcSxOCwzKBHMjsStxewUm1weqgMxvZgo8RNDLFiIVmFjGyygSGN2CAAAjMmbNrc3uwseBrI9iGaWI4jHwYl1YhV5QA5ipyFVXmhw2VgcvFRWqh3ZtnYyXaQxsxEdhmjxMmKawubKxkKgXNgL3Y1+od2AqqvKeCmHS+Tj91maa/H817dnHXhQFrs3HxyiyyRyOtg/JsGAa3ZwBINr9VT6zu727z4Z2d5jKzRxxaqw0iLnNzmaxOc81cqi2gFaKgKPe7xK+uPhauV3e7xK+uPhauUBEg3hyKE5O+QBb57XsONracK9e+fzXv/SlKAd8/mvf+lO+fzXv/SuUoDvfP5r3/pTvn817/wBKUoB3z+a9/wClO+fzXv8A0pSgHfP5r3/pTvn817/0rlKA73z+a9/6U75/Ne/9KUoB3z+a9/6U75/Ne/8ASlKAd8/mvf8ApTvn817/ANKUoB3z+a9/6U75/Ne/9KUoB3z+a9/6U75/Ne/9KUoB3z+a9/6U75/Ne/8ASlKAd8/mvf8ApTvn817/ANK5SgO98/mvf+lO+fzXv/SlKAd8/mvf+lO+fzXv/SlKAd8/mvf+lO+fzXv/AEpSgHfP5r3/AKU75/Ne/wDSlKAd8/mvf+lO+fzXv/SlKAg4/bP3lAuTLY5vCv0WtwHXSlKA/9k=</a:t>
            </a:r>
            <a:endParaRPr/>
          </a:p>
        </p:txBody>
      </p:sp>
      <p:sp>
        <p:nvSpPr>
          <p:cNvPr id="71" name="Google Shape;7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image credit: data:image/jpeg;base64,/9j/4AAQSkZJRgABAQAAAQABAAD/2wCEAAkGBxISExYRFBQXFxMWGiEXGBgXFhsZGBcZGBkeGRkZGRcZKiwiGR0nIh4aIzMkKysvMDAwISE2OzgvOyovMDABCwsLDw4PHBERHDInIigvLy8vLy8xMC8vLzQwLy8tOi8xLzgvLy8tMC8vMi8vLy8vMi8vLy0vLy8vLy8vLy8vL//AABEIALUBFgMBIgACEQEDEQH/xAAcAAEAAwEBAQEBAAAAAAAAAAAABAUGAQMHAgj/xABKEAACAQIDAwUNBgQFAQkBAAABAgMAEQQSIQUGMRMiQVFhFRYyM1NjcXKSorLR4QcUI0JSgZGUodNUYnOTsSQ0Q3SCs8HE8PEI/8QAGQEBAAMBAQAAAAAAAAAAAAAAAAECAwQF/8QAKREAAgIBAwMDBAMBAAAAAAAAAAECEQMSITETQVEEYfAiMnGBI5HRBf/aAAwDAQACEQMRAD8A+vbPwMZijJjQkopJKAkkqLknpNSe58Pko/YX5V3Znio/UX4RUmgIvc+HyUfsL8qdz4fJR+wvyqVSgIvc+HyUfsL8qdz4fJR+wvyqVSgIvc+HyUfsL8qdz4fJR+wvyqVSgIvc+HyUfsL8qdz4fJR+wvyqVSgIvc+HyUfsL8qdz4fJR+wvyqVSgInc+HyUfsL8q4MBD5KP2FqUaz27J/Gxf+r/AO1VcqaXkso2m/Bcdz4fJR+wvyrvc+HyUfsL8qr9ubRkiKBFQBr3kkfKiW6+kk157vbZM7SI2QtHbnRsSjBr8L9VqjXG9JPTlp1dixbBQjjHH7C13ufD5KP2F+VZveuCSTEQR5UZGzZVZmAJAuc+X+lq/eL23LFnAEMaR81UeT8Rwo0yheF+i9VeVJu+xdYm0qe7NF3Ph8lH7C/Knc+HySewvyqhm29KxhWGNS00ecZmIC9dyOIGteS7cxbCW0UX4FxISzWYi5sg9A6adaI6Mvb+/ejRfcYfJR+wtBgYfJR+wtUEuOWSVHCayYZnDZjcA65bcCO21RdjTgHAqUzMY5LNmN1sCbAcDe1tadVXQ6L0387/AOGq7nw+Sj9hflTufD5KP2F+VZnE7yyxgu4hUA25LlLy2vbo0v01rInuAesX/jVozi3SKSxuKTZ5dz4fJR+wvyp3Ph8lH7C/KpVKuUIvc+HyUfsL8qdz4fJR+wvyqVSgIvc+HyUfsL8qdz4fJR+wvyqVSgIvc+HyUfsL8qdz4fJR+wvyqVSgIvc+HyUfsL8qdz4fJR+wvyqVSgM5vThUSJSqqpzgXCgG2VtNOiuVI3u8Svrj4WrlAWmzPFR+ovwipNRtmeKj9RfhFSaAUpSgFKUoBSlKAUpSgFKUoD8ms4mycVHJI0UkYWR85DISR/A1pK8MTiFjUsxsB+5JOgAA4knS1VlFPktGTV13KHHbDmkaOVmiaVAVKsjGMgnQhb3BFSNibIkhkkkd1YyBbhVyhSt9AOq1e52lKeESgf5pCG/cKrAfxNeuD2gHbIRlktfKTfMOF1P5h18CNLjUVSKhqtcl3OemnwfjH7NMk0MoYARZri3HMttKpxuzKudUeLJISS7RlpQG4gG9v3rWUqXji92QsslsigwGw2jeBy4PIxmMgA634EV6wbHZRiRmH47MRp4OZba9dXVKLHFEPJJ/P2Z7D7vspjJccyAwnQ6k/mHZX4w+7jL93u4/BR1awNznBF1PRa9aCaQKCxIAAuSTYADiSegVSz7cYn8NBl/U5Iv2hAL29JHoqyxJ8Inqy8/PjK3vVl5MwB4VT9QjPKNrcBjfT9q1eGQqqg8QAD+wrMT7anzC+SNdACBmBY/rvYi+gAH8bkVebF2gJ4hJaxuysL3AdGKsAekXBt2UWJQ3IlklLksaUpVigpSlAKUpQClKUApSlAUe93iV9cfC1cru93iV9cfC1coC02Z4qP1F+EVJqNszxUfqL8IqTQClKUApSlAKUpQClKUApSlAcrJCQy4qYlyUjsFW/NDEWJA6xZhf01raz+0IUgkMhIVJSFJJsBISbcf1lv4j/NWeS9LotGr3Isk8cVkMqK/hZXksWGoPhktbt6xUDay5sOZ4jrpKhVjwtzhe9ucpcaEDX967itjwyys0mHR5D/3jZspXQC44XtpbsPC9fvH4VSq4GFQDLcEKLCOMn8SQ24aEgdbEdtc8eVXJq+NzTbBnMmHhcm5aNST1kqL/ANasK8YIVRQigKqgBQNAABYAV7V2GApSlAZ3eeRi0UQFw92t0F1ZFQH/ACgvmPoB6KhtsqZPA54J4OQjZuJKWuCp1IBsRrxFrW238LmEcul4XEmovzQeeR1HLfX0jpr9vkV8xZVy3uCLeFrmB0/jr0is55JQaolKzNY5JVVlmiyRtzcwcMDfrt4N+A7e2177c8r90iAAGXMjW6WRyrt6SwJ/evPb2KEcDuq85xZVIsXkcZEBB1uSVHo9FSt2tmnDwLExUkFmOUWUF2LZVB1sL21q8cjmtw1RbUpSpIFKUoBSlKAUpSgFKUoCj3u8Svrj4Wrld3u8Svrj4WrlAWmzPFR+ovwipNRtmeKj9RfhFSaAUpSgFKUoBSlKAUpSgFKUoDhr41vrtIzztJe8aEqinwcsZzFh1ZiDr0grfgK+v4iUIrOeCgsbcbAX0rEx47BysDFglkAzhwggYjKkcgKsr8mVs44MTewtVZKyGijXaeJjTCFZUWNnlikVrs7CGNpVOZgchKLbS+pB6bCnw20po5vvOcmVWAYi/wCIqDO6eqbsLcB6RX0DES7OWISmBDEpcqeTWwKxhiwBOmZQBfTovYVCTG4FnULhEKnOpUJGzmUPAqKjKxjIbl9WzWHSRZqro8Fm20kbmCUOodTdWAYHrBFxXrVfsadHiGRDGEJjyEAFDGcpWykiwtpYkWtVhWhApUbB4pZMxW/NdkN+tTY27Kk0B+HW4seFZXZm3UlleCArNyJKlmLI0ZX8pBUlxxGcaG1uPGftjeSPDrLcMXjR3AKOqvyaZyqvYg6dV+npBFRJZtmsZHeKPOivJJnw/PURKjOWBW98skZA4kMLVWUdSBB2PtOKbGGPEOPvEZbkYQOYigkZ8wuDKV1sxBVToBck7asp99wELHkYYuVRsoyxBASsixyBZAtiULajsPUbXeD2rHLI0QzB1GazIy3XMVzDMNRcf8HgRUpUqBY0pSpApSlAKUpQClKUApSlAUe93iV9cfC1cru93iV9cfC1coC02Z4qP1F+EVJqNszxUfqL8IqTQClKUApSlAKUpQClKUApSlAR8ZhUlRonUMjqUZTwZWFiD+1Vjbt4c3ur3JJLctLmYlVQ5nzZiCqqtieAFfneWPOcPGWdVecK2SR4yRyMrWzRkNa4B49FfvvZg/ViP5zFf3KA/TbvYcszGPwgQVzvkGZMhypfKpKgC4AOlG3fw5FirMdec0kjPcsj3zls2YGOMg3uMotavz3swfqxH85iv7lO9mD9WI/nMV/cqAT8Fg0iXIgstydSWJLEsxLNcsSSSSTepVU3ezB+rEfzmK/uU72YP1Yj+cxX9ypB6bA4Tf68nxVamqNN1sOL2M4ubm2LxIuTxJtJqT11++9mD9WI/nMV/cqAR8VunBI8jsXvLmzZSq+MjMbWcDPwOl2OXosNKYndWKQPmkmzSB1lcMoeRZURGVrLYDLHGBlAIy8dTeR3swfqxH85iv7lO9mD9WI/nMV/coDzXdmAM7DMA7F8oKhQ7SCV2BAzElhfnEgXNrXr02Tu/Fh3MiFiSCuuXgWzflALG/5mJY9JNO9mD9WI/nMV/cp3swfqxH85iv7lSC6pVHu5Fk5eMM5VJiq55HkIGRGtmkJa1yemrygFKUoBSlKAUpSgFKUoCj3u8Svrj4Wrld3u8Svrj4WrlAWmzPFR+ovwipNRtmeKj9RfhFSaAV+WNq6K+HbyY3HbZ2nPszD4ho8HFzJSqlVAWyy57ayEvdQLgG3C1zSwfRT9o2y+XGFGKQyk5dAxjv1GUDJ/W1aiCdXAZGDKeBUgg/uK/lLen7P8bg5ZFEMksK3ZZo0LI0fQzFb5D1g8NejWr77Dtt4iDHrg1ciGUtykZW4zKujdaHQC/wCxHSITsH9KUpSpApSlAfmqjau8GHw5yyPzyL5VBY26zbRR6bVZTSBVLHgoJPoAvXzrdnBjESvPMpfnKSuhBkkPSDxVABYdq9VYZsjjSXLNsOOMk5S4XjuXWI3zwj5GEckmVsykKoCsAVuMzDWxYadZq62Ht+LFA5Lh18JGFmAPA6EgjtBNZnebdxpGafDnW9njPByAFujcAeAIOlweBuayscksMiyC8c8XFSbakaowHhI38DoR0GuV+oyQn9S29jsj6bDlx/xt6vDPtFKi7NxYmijlXwZFDj0ML1Kr0TzRSlKAUpSgFKUoD8sba1ncfvng4jl5TOR0RqW97wf61Zbey/d5lZsoaNlvex5ykC3brpVJsTdbDQrH+GrtkuWkTMS1hrc81OJ0A/fSsckpR4LxUe42dvjgCzBWMZdizZ1IBYWUkkXA0A/hWnhmVwGVgyngQbg+giqLE7Hw8yC8MdiDwjAYG3DOtipB0PXwry3GwSQJPEpOk7mzG5ymwXTq0Iv0kGmOcm6Yko1sailKVsUFYfeX7Udm4KQwvI0koNnWJc+T1mJAv2Akjqq4372i+H2fipoyRIkTFSOKsRYMPRe/7V/NW527M888Erwu2HLgs5XmsAdb38IXFj+9Q3RKVn2p/tq2WJAn4+U2vJyXMW+uoJz/AMFr6DgMZHNGssTq8bi6spuCD1GvgP2t7CeVoZoYHd7MshiQtoCuTNl6ucP/AMq1/wD512xLnxGCYnk1USqp/I2bK4APC9xp1iojLUrElTPudKUqxBR73eJX1x8LVyu73eJX1x8LVygLTZnio/UX4RUmo2zPFR+ovwipNAKyO6+wo8PPjJQDyuIl5STMb6EvkC3A5upPE8baWsNdUDFwtcSILsBYrwzre9r9BGpHRqRpe4pNNrYlEd2VEvGRaMnmjhfUZTrzePE8NOiqvFQBMbhuSRQzLLnNh4scnmJPEm5FvT6akTY/DpfEMsgINjeBzZ75LA5eN7LobX9Ne+yoJHlbEyoY+bycUbEFlUnMzPbQMxC6XNgo6SaygnZLLylKV0FRSq44pvvIi0yGIv25g6rx6rGrGgPN1uLHgdKwe4c/Jyz4awyrqhB5z5HZHLDr1S1uit64uLV87xe6/wBxPLpjFjUNdOUjZiCSTluGzSAgkEEE2HEWvWGaMnTRticalF9+PybTDzRgKitfoA4kDtHEAcNf+a+eb7bRzYhgFUpEoGe5LF+cSir1HMo67i3p1W1tpYkQZ1RIiSQZWzOIlGa8pjsCy2FwCRxHGoe6W6eHAGIab7yxYuGOiK19eZxLA/qJIN+BrF43P6V+zTDNY3qauuPyaTdrCtFhYIm8JIlU+kKL1Zmu0rtOV7ilKUApSlAKUpQEPaODWVDG3A9gNj0GxBH8Rao2GmPJRNa4KrmtqRdeIHTrVoazGL20kDBEZZEZiDZrckdS13AK5RqbXBUX0IHNzyRtEppclolsrkEnMb8LC5AGn9NfTVdunhBaTE3JaZ3A4ACNZXyWA43ve5udQOAAqDtHazyythmZYYwOdKpaQm5IZFIAEbDTnm4FzbVTbU7PSNY0WLLyYUBMpuuUCwsRxqMce4ck9kSqUrwmnRCoZgC7ZVB/M2UtYdtlY/sa1IPDbGzkxEEmHfwJUZGtxswtp21852MI44DHEUCQs8alCSuUSHUHjrbUngQeNr19TrHb44vC4dS+dElQZzGo1ZXaxZ1XVRmN+UIsDfrNZzjaNMbplPDj4GiM0bq0aqeepzL284cdRr0137Id3IYojjEy5pkCGzZm5rHOXPAOW6BwtUTZu0sNNiBDJLEkEQWTmsDG8hY5I3kHMSxAbLe7adRv9NhhVBZFABJPNAAJOpOnSeuoxxrcnI+x70pStTIo97vEr64+Fq5Xd7vEr64+Fq5QFpszxUfqL8IqTUbZnio/UX4RUmgFYzeSGPEytEcZNEE5rRohEeYJypBkAAZihDZSx0Gg41s6ym09lRqZ5cRiGihkkuoDiMKzwLhw2e2YPfNazWvlPGpTohqyG0kP3f7uZ2sCVN8JJywItKWMdtDZg2Yp03461+d3MAMPiVijxUzxlDZHUmFzYNZGIy5gvO5rcOg62jwwYGJwYcckakuXKGFTdkSMBUVMgFlBOl72NS8EuzYplnXFJdPBBaPQcnyYXPlzlQOALWFQtuCaNtSqfvowX+Ji9sU76MF/iYvbFBR1v+2r/oN/6i1bVlG3iwn3tW5eLLyDC+cWvyim1WnfPgv8TF7YoC1LWFzWQ2vicHtBUi5RgCQykwSW565kbMyhQGUMAxNm5wGtXD7y4Ii33iLXTwxVNHJs5UVBi1AVY0BEig2gBVDcDQ6m59FrVDSapkpuLTXJSvsrCBADipsgIVYjBLxyNICkJF7ZVc5gLWU9VXexcXh8LAwhZpFBFlWGQXJUMZAApJUrZs4GU201NRsBDs2IhlxaXBvxiUEiOSK5CKASRIxJ4kgVYJsDC4qNTHMXjXKnN5N1PJpyYuHUrmHG9rg8LVWOOMXaReeWclUmaaFwyhlN1IuCOBB1BFetR8FhxHGkQJIRQgJ4kKLAm3TpUirmYpSlAKUpQClKUBE2jhuVjaPMVzCxI6ukegjQ9hrKbS2NHEIIZHZllcRLaIkArG8l3ynRbIQejXXS9baq/aGzllMbFmUxPyilbccjRkG4NwVdh166WqGkyrinyZDY+CgIRFmPKSqpJ5N2BZo+UUGU2TlCpz5dCbk21rU7C2V92VkDllJBAtYKbWNvTa57bnpNQMNsnDwsi8uQsZQ8mzx2LxxLEjtpmvlVdAQLgG3GrrujD5WP21+dEkgopO0S6pN4PG4P/wAT/wDHnqw7ow+Vj9tfnVNt7HwmXB2lj0xFzz10/wCmn7akujR1g9892InlXFPJMru8cQ5Jcxu7CNSbflF9ewka3rZd0YfKx+2vzqHtJ4JUCGZVs6OCrpcGNxIPCuLXUA6cL1DSfJMZSi7iYE7pYVzHyuIkszAKoiHI86QxoHMaKiGQjLY2JJtc6V9K2dh+TjSK+bIoW9rXA0GnorOS7BwbOjmfWMoygtCbGKTlhZipZATYMFIuAK1SMCLjUddQopcEznKaSk+D0pSlWKFHvd4lfXHwtXK7vd4lfXHwtXKAtNmeKj9RfhFSajbM8VH6i/CKk0B5u4AuTYDUk9FVWPmhmWMrNHZZUe+dSCUYHLcHiazP2h7SflI8Mt8tg7AfnJYqoPoI4WN76a2qg2lsqaFUlkQANcdo6bNa+XsFzoG6a48nqXGTUY3RrDGmrbo+uCu1ifs/2oz58O18qKHjvxAJIKg9KjQj024AAbaujHNTipIpKOl0K/DGv3Xzf7R5sRiJ49nwAm6cpIAbAgkhc56EWxJ6yV6QKvKWlWWxY+pLTde/g2ZT/qBNmXkxEY75h4RdWH9Aas6+R4z7L3WAMkivONWQgLGR+lSeDDrOh7Kk/ZptiaLENs6fMAQciv4UboLlBf8AKVuQOGlxxrOOW3TR0T9NFwcoTuuVVOvJ9Vrl67es5t7aUbxyRAvYghpEYKFtxsx42trxHEHppkywxq5OkcsYuTpF3BikcsqurFDlYBgSp6mA4GvDZuEMfK3IPKStILdAYAWPbpXzzdfZsyLJIoml5U305ilQWK85iM98xJ1I1tra9XH3h42C3khfiquWKHsC3KMNNQNfRxriyf8AQjCdaW4+a2Nuh4kjdUr51unvtPM4WaI5JJDZ/AWJcvg5iLNroLkMb9NfRAa9BST4ZlKDi6Z+qUpVigpSlAKUpQHKGvDEzrGjOxsqgsT1AC5NZife5uKRAp0XY5m9AUGx9F6xy54Yq1OrLwxTn9qLbA7HQNM0kcbGSVnBKhjlKqBckdhqZ3Lg8jF/tr8qzke97ZrlFydIViXA6xcc49lhWpw8yuodSCrAMCOBB1BFMWeGS9LuiZ45Q+5Hj3Kg8jF/tr8q73Lg8jH/ALa/KplK2MyF3Kg8jF/tr8qHZcHkY/8AbX5VMrP78bRkw+DlkjR3ewUCMlXXOQhdSAxBW+bgeFGSk26RZPsvDkEcjFf/AE1+VfjYOFaHDQQtbNHEkbW4XRApseq4r+fYNr458OuHadxECTzmLO2Y3OYk84XJ0J6tK99i7XxmBkEkUudL86M+Cw6br0/89VY9aN0dy9BkcNR/RtcNV+w9qJiYUnTwXF7dKkaMp7QbirCtjhap0yk3u8Svrj4Wrld3u8Svrj4WrlCC02Z4qP1F+EVJqNszxUfqL8IqTQGbxWzg2PWVl05HKptpnDG+vXlY6VOmgEgeJwCllFiND0kg/wAADe4IvUzGw5lFjZlOZT1EdfYRcHsJrOYnbcKqJlXMS5jS0kYiMpJF+UvYdPO426L6VzzhT27lkyPu1gBFjplQs0aJkuR4BOV8rNwYkHS2otrxBO0qu2JgDDHlZg0jEvIwFgzsbmw6ANAB1AVY1rCCjGkQ227YrPxYZVxs5YDNNFHl7ViLqwt2Fxf1hWgvWJ3++8xzYXE4aN5Hj5RWVVLAq+QlWtwBy8eggHopNWi0Fbq6NCMuqlgVNkHgm5F8wK8L9enDqtpQYrCpJtaAqv4kUTSSMPJnNGgPWcxa3YG7K9ZtvEQjEnBz8rfkhHdM2ctlC2Da9d8t7dHRUD7O1nknxmIxEbpK5jUBkZQFUMQqZhqovx679NZQjuWSaTd+xvqzeN3Zj1dMx1ziEkckXGoJU68dcuYLcDqrSUrWUIy+5WZptcFTg1JhQg5WEeXUDmtYA36rEWtX52hyTB0kAZQl3JtZLG4u3EHpFuFr6aVXbb2tHDMsCOOWl53JsoaPU2DNdlyFjpodTc2NVuI2gjYkYLEyARswCJEgWKS+oSZszMCSDzdAQVBJzWrPpNui6jLlIj7L2XOmGVoYSQ55qFlU5ZBmDsCbIMxYWGuXKbXBFbDYGCeGBI5HzOBzj0Akk5Vv+UXsOwCrIV2kMEIScord8kSnKSpnaUpW5QUpSgFKUoCh3uzchZelgCNdRx6OjQE9gNR9l7uJEyuxMsgF87cA2g5q3sOF+BN+kVfYrDpIpRwCrCxB6qqsbO6qoYsHDCzhWZJPy65AbXv4JHHQddc2XEnLVReM5KOlPYibVwEMiPJyah1VjmygMsi9bg87j29OtStzGH3SJeBS6EdRViCPSLWqFiJmxaGCENyTErNMylFC3IkSNTYsx1W9rDU3JGulghVFCIoVVFgoFgB1ACrYsdNsiUm1R7UpStyoqLtJWMUgXwijBfSVNv61KrjUCPnO4+ycJNgUkeGN2Utnul2OpK69ditv/pqdtDcrBNCX5JUIjLExsw1y3uNbZey2unVUbdfBz4IzRzpGsMjZ0CyLnH5SQulxbLw100vwqw2zyhEmChYCaVbtLK4AswKhUGpZyF4flBv1A8ul8UdUsr6lqW1kT7Ipy2HlQ/kl0/8ANGjH+t63lY/7Ptg4jBpKkwTnsHGRidcuUg3HCwH9a2FbwTUUmZZ3GWRuPFlJvd4lfXHwtXK7vd4lfXHwtXKuZFnszxMfqL8IqLg9u4eWMyrKmRQC93UGPNw5TXmH01K2Z4mP1F+EVn33UOSICUBokRQQGUMY2ZiSUYML5jwOh114ED9b0yCaMRJiYY1YZ2DSAF49LEG/gXIv0G4F7XByC7oRHNIMThiqAM5EvNUPqpboAPRfQ1r4N1Qq2LqSWhcnITrBOZz4TE2JY2uTbjrXW3ZYKoSRVKlj4BF88xmIupDKdbZgb316SKpKEZO2SnRzdl+QVYJMTDIHAMAEgLlSCbLfw10uLXtr0AWvsLjI5c3Juj5TlbKwbKw4q1uB7Kz2G3SKqVMoLEwksEN/+nxL4niWJ52crqTbU63qdsHYjYcgs6tlhjgXJHk5kObKW1NzzuAsBrbjVkqVEF7VTt/Du8LorqisrBmZioAKkXLDgBxPC/XxvbVE2hErxSIyZ1ZWVkFrsCCCozEDXhqQKkGIn2FKiDDvioViLBREzKOfYEKLrmJsQct+BGlq1uxcLLDGI5CGChQpDFjoLEEtra+o4nW3RVHBuvM8IDyjlZoXinZ0Dt+La5UqQAyqqp0g5VPRrsBUt2QlRE2ljUhQyObICoJ00zMFub6AC9yeq9eXdjD2Q8tFaQkJz155BykLrqbkD0kCvXamD5WPJe3ORr2v4Eiva3blt+9UWN3TzyFxLYOWzqQ9ijSGSwCOovqwuwYcNNLGCSh3m2PhpsQ0yYuFXY8m4eYEZgEXKF6CLC4v+YaDphJulAeTZ8ZDlYkRlHAzOGC8031IawsNb21FbGTdkFSucaxzR3yeXlWUnj0ZbW6eNeO0t1nlL2nyrIWJXK3FiD+R1DcNQwYdQGt7anVGyzzUdKexcrtfD88cvF+H4f4i8zXLztdNdNempOGxCSKHRlZTwZSCD0aEVQT7sMQuSbIy8rqEOvLYlMQdVYEeAVuCDrcEWtVlsHZhw8XJl85zu5axGskjSEc4sdM1rkkm2pqpiWlKUoBSlKAUpSgImKxkcZVXkRC5soZwpY8LKDxOo4Vk3w5+8NJy8LOrFiWcWjsVXIw/IOcth168ast4diyYiUBSqo+HmgkdlDMBM0Wi6ixsrHgRcC/b+H3VvkGcWV5XPM8LlsXHitdeI5PLfpvfsqU6KyipVZVw4X8Q4iPFYYMtpZCkgy5Da2ew8WVBAv2G9xetrBKrqHVgykXDKQQQekEaEVnJN1jdGWQAo80gvHcFpsXHihmF+jk8vXc30tarjY2BMMZQsGZneRiFyrmlkaQgLrYXbr149NG2xGKjwWVKUqCwqNisUkSl3dUQWuzEKoubDU6akgVJqp3iwsksYSKwcSxOCwzKBHMjsStxewUm1weqgMxvZgo8RNDLFiIVmFjGyygSGN2CAAAjMmbNrc3uwseBrI9iGaWI4jHwYl1YhV5QA5ipyFVXmhw2VgcvFRWqh3ZtnYyXaQxsxEdhmjxMmKawubKxkKgXNgL3Y1+od2AqqvKeCmHS+Tj91maa/H817dnHXhQFrs3HxyiyyRyOtg/JsGAa3ZwBINr9VT6zu727z4Z2d5jKzRxxaqw0iLnNzmaxOc81cqi2gFaKgKPe7xK+uPhauV3e7xK+uPhauUBEg3hyKE5O+QBb57XsONracK9e+fzXv/SlKAd8/mvf+lO+fzXv/SuUoDvfP5r3/pTvn817/wBKUoB3z+a9/wClO+fzXv8A0pSgHfP5r3/pTvn817/0rlKA73z+a9/6U75/Ne/9KUoB3z+a9/6U75/Ne/8ASlKAd8/mvf8ApTvn817/ANKUoB3z+a9/6U75/Ne/9KUoB3z+a9/6U75/Ne/9KUoB3z+a9/6U75/Ne/8ASlKAd8/mvf8ApTvn817/ANK5SgO98/mvf+lO+fzXv/SlKAd8/mvf+lO+fzXv/SlKAd8/mvf+lO+fzXv/AEpSgHfP5r3/AKU75/Ne/wDSlKAd8/mvf+lO+fzXv/SlKAg4/bP3lAuTLY5vCv0WtwHXSlKA/9k=</a:t>
            </a:r>
            <a:endParaRPr/>
          </a:p>
        </p:txBody>
      </p:sp>
      <p:sp>
        <p:nvSpPr>
          <p:cNvPr id="77" name="Google Shape;7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image credit data:image/jpeg;base64,/9j/4AAQSkZJRgABAQAAAQABAAD/2wCEAAkGBxISExYRFBQXFxMWGiEXGBgXFhsZGBcZGBkeGRkZGRcZKiwiGR0nIh4aIzMkKysvMDAwISE2OzgvOyovMDABCwsLDw4PHBERHDInIigvLy8vLy8xMC8vLzQwLy8tOi8xLzgvLy8tMC8vMi8vLy8vMi8vLy0vLy8vLy8vLy8vL//AABEIALUBFgMBIgACEQEDEQH/xAAcAAEAAwEBAQEBAAAAAAAAAAAABAUGAQMHAgj/xABKEAACAQIDAwUNBgQFAQkBAAABAgMAEQQSIQUGMRMiQVFhFRYyM1NjcXKSorLR4QcUI0JSgZGUodNUYnOTsSQ0Q3SCs8HE8PEI/8QAGQEBAAMBAQAAAAAAAAAAAAAAAAECAwQF/8QAKREAAgIBAwMDBAMBAAAAAAAAAAECEQMSITETQVEEYfAiMnGBI5HRBf/aAAwDAQACEQMRAD8A+vbPwMZijJjQkopJKAkkqLknpNSe58Pko/YX5V3Znio/UX4RUmgIvc+HyUfsL8qdz4fJR+wvyqVSgIvc+HyUfsL8qdz4fJR+wvyqVSgIvc+HyUfsL8qdz4fJR+wvyqVSgIvc+HyUfsL8qdz4fJR+wvyqVSgIvc+HyUfsL8qdz4fJR+wvyqVSgInc+HyUfsL8q4MBD5KP2FqUaz27J/Gxf+r/AO1VcqaXkso2m/Bcdz4fJR+wvyrvc+HyUfsL8qr9ubRkiKBFQBr3kkfKiW6+kk157vbZM7SI2QtHbnRsSjBr8L9VqjXG9JPTlp1dixbBQjjHH7C13ufD5KP2F+VZveuCSTEQR5UZGzZVZmAJAuc+X+lq/eL23LFnAEMaR81UeT8Rwo0yheF+i9VeVJu+xdYm0qe7NF3Ph8lH7C/Knc+HySewvyqhm29KxhWGNS00ecZmIC9dyOIGteS7cxbCW0UX4FxISzWYi5sg9A6adaI6Mvb+/ejRfcYfJR+wtBgYfJR+wtUEuOWSVHCayYZnDZjcA65bcCO21RdjTgHAqUzMY5LNmN1sCbAcDe1tadVXQ6L0387/AOGq7nw+Sj9hflTufD5KP2F+VZnE7yyxgu4hUA25LlLy2vbo0v01rInuAesX/jVozi3SKSxuKTZ5dz4fJR+wvyp3Ph8lH7C/KpVKuUIvc+HyUfsL8qdz4fJR+wvyqVSgIvc+HyUfsL8qdz4fJR+wvyqVSgIvc+HyUfsL8qdz4fJR+wvyqVSgIvc+HyUfsL8qdz4fJR+wvyqVSgM5vThUSJSqqpzgXCgG2VtNOiuVI3u8Svrj4WrlAWmzPFR+ovwipNRtmeKj9RfhFSaAUpSgFKUoBSlKAUpSgFKUoD8ms4mycVHJI0UkYWR85DISR/A1pK8MTiFjUsxsB+5JOgAA4knS1VlFPktGTV13KHHbDmkaOVmiaVAVKsjGMgnQhb3BFSNibIkhkkkd1YyBbhVyhSt9AOq1e52lKeESgf5pCG/cKrAfxNeuD2gHbIRlktfKTfMOF1P5h18CNLjUVSKhqtcl3OemnwfjH7NMk0MoYARZri3HMttKpxuzKudUeLJISS7RlpQG4gG9v3rWUqXji92QsslsigwGw2jeBy4PIxmMgA634EV6wbHZRiRmH47MRp4OZba9dXVKLHFEPJJ/P2Z7D7vspjJccyAwnQ6k/mHZX4w+7jL93u4/BR1awNznBF1PRa9aCaQKCxIAAuSTYADiSegVSz7cYn8NBl/U5Iv2hAL29JHoqyxJ8Inqy8/PjK3vVl5MwB4VT9QjPKNrcBjfT9q1eGQqqg8QAD+wrMT7anzC+SNdACBmBY/rvYi+gAH8bkVebF2gJ4hJaxuysL3AdGKsAekXBt2UWJQ3IlklLksaUpVigpSlAKUpQClKUApSlAUe93iV9cfC1cru93iV9cfC1coC02Z4qP1F+EVJqNszxUfqL8IqTQClKUApSlAKUpQClKUApSlAcrJCQy4qYlyUjsFW/NDEWJA6xZhf01raz+0IUgkMhIVJSFJJsBISbcf1lv4j/NWeS9LotGr3Isk8cVkMqK/hZXksWGoPhktbt6xUDay5sOZ4jrpKhVjwtzhe9ucpcaEDX967itjwyys0mHR5D/3jZspXQC44XtpbsPC9fvH4VSq4GFQDLcEKLCOMn8SQ24aEgdbEdtc8eVXJq+NzTbBnMmHhcm5aNST1kqL/ANasK8YIVRQigKqgBQNAABYAV7V2GApSlAZ3eeRi0UQFw92t0F1ZFQH/ACgvmPoB6KhtsqZPA54J4OQjZuJKWuCp1IBsRrxFrW238LmEcul4XEmovzQeeR1HLfX0jpr9vkV8xZVy3uCLeFrmB0/jr0is55JQaolKzNY5JVVlmiyRtzcwcMDfrt4N+A7e2177c8r90iAAGXMjW6WRyrt6SwJ/evPb2KEcDuq85xZVIsXkcZEBB1uSVHo9FSt2tmnDwLExUkFmOUWUF2LZVB1sL21q8cjmtw1RbUpSpIFKUoBSlKAUpSgFKUoCj3u8Svrj4Wrld3u8Svrj4WrlAWmzPFR+ovwipNRtmeKj9RfhFSaAUpSgFKUoBSlKAUpSgFKUoDhr41vrtIzztJe8aEqinwcsZzFh1ZiDr0grfgK+v4iUIrOeCgsbcbAX0rEx47BysDFglkAzhwggYjKkcgKsr8mVs44MTewtVZKyGijXaeJjTCFZUWNnlikVrs7CGNpVOZgchKLbS+pB6bCnw20po5vvOcmVWAYi/wCIqDO6eqbsLcB6RX0DES7OWISmBDEpcqeTWwKxhiwBOmZQBfTovYVCTG4FnULhEKnOpUJGzmUPAqKjKxjIbl9WzWHSRZqro8Fm20kbmCUOodTdWAYHrBFxXrVfsadHiGRDGEJjyEAFDGcpWykiwtpYkWtVhWhApUbB4pZMxW/NdkN+tTY27Kk0B+HW4seFZXZm3UlleCArNyJKlmLI0ZX8pBUlxxGcaG1uPGftjeSPDrLcMXjR3AKOqvyaZyqvYg6dV+npBFRJZtmsZHeKPOivJJnw/PURKjOWBW98skZA4kMLVWUdSBB2PtOKbGGPEOPvEZbkYQOYigkZ8wuDKV1sxBVToBck7asp99wELHkYYuVRsoyxBASsixyBZAtiULajsPUbXeD2rHLI0QzB1GazIy3XMVzDMNRcf8HgRUpUqBY0pSpApSlAKUpQClKUApSlAUe93iV9cfC1cru93iV9cfC1coC02Z4qP1F+EVJqNszxUfqL8IqTQClKUApSlAKUpQClKUApSlAR8ZhUlRonUMjqUZTwZWFiD+1Vjbt4c3ur3JJLctLmYlVQ5nzZiCqqtieAFfneWPOcPGWdVecK2SR4yRyMrWzRkNa4B49FfvvZg/ViP5zFf3KA/TbvYcszGPwgQVzvkGZMhypfKpKgC4AOlG3fw5FirMdec0kjPcsj3zls2YGOMg3uMotavz3swfqxH85iv7lO9mD9WI/nMV/cqAT8Fg0iXIgstydSWJLEsxLNcsSSSSTepVU3ezB+rEfzmK/uU72YP1Yj+cxX9ypB6bA4Tf68nxVamqNN1sOL2M4ubm2LxIuTxJtJqT11++9mD9WI/nMV/cqAR8VunBI8jsXvLmzZSq+MjMbWcDPwOl2OXosNKYndWKQPmkmzSB1lcMoeRZURGVrLYDLHGBlAIy8dTeR3swfqxH85iv7lO9mD9WI/nMV/coDzXdmAM7DMA7F8oKhQ7SCV2BAzElhfnEgXNrXr02Tu/Fh3MiFiSCuuXgWzflALG/5mJY9JNO9mD9WI/nMV/cp3swfqxH85iv7lSC6pVHu5Fk5eMM5VJiq55HkIGRGtmkJa1yemrygFKUoBSlKAUpSgFKUoCj3u8Svrj4Wrld3u8Svrj4WrlAWmzPFR+ovwipNRtmeKj9RfhFSaAV+WNq6K+HbyY3HbZ2nPszD4ho8HFzJSqlVAWyy57ayEvdQLgG3C1zSwfRT9o2y+XGFGKQyk5dAxjv1GUDJ/W1aiCdXAZGDKeBUgg/uK/lLen7P8bg5ZFEMksK3ZZo0LI0fQzFb5D1g8NejWr77Dtt4iDHrg1ciGUtykZW4zKujdaHQC/wCxHSITsH9KUpSpApSlAfmqjau8GHw5yyPzyL5VBY26zbRR6bVZTSBVLHgoJPoAvXzrdnBjESvPMpfnKSuhBkkPSDxVABYdq9VYZsjjSXLNsOOMk5S4XjuXWI3zwj5GEckmVsykKoCsAVuMzDWxYadZq62Ht+LFA5Lh18JGFmAPA6EgjtBNZnebdxpGafDnW9njPByAFujcAeAIOlweBuayscksMiyC8c8XFSbakaowHhI38DoR0GuV+oyQn9S29jsj6bDlx/xt6vDPtFKi7NxYmijlXwZFDj0ML1Kr0TzRSlKAUpSgFKUoD8sba1ncfvng4jl5TOR0RqW97wf61Zbey/d5lZsoaNlvex5ykC3brpVJsTdbDQrH+GrtkuWkTMS1hrc81OJ0A/fSsckpR4LxUe42dvjgCzBWMZdizZ1IBYWUkkXA0A/hWnhmVwGVgyngQbg+giqLE7Hw8yC8MdiDwjAYG3DOtipB0PXwry3GwSQJPEpOk7mzG5ymwXTq0Iv0kGmOcm6Yko1sailKVsUFYfeX7Udm4KQwvI0koNnWJc+T1mJAv2Akjqq4372i+H2fipoyRIkTFSOKsRYMPRe/7V/NW527M888Erwu2HLgs5XmsAdb38IXFj+9Q3RKVn2p/tq2WJAn4+U2vJyXMW+uoJz/AMFr6DgMZHNGssTq8bi6spuCD1GvgP2t7CeVoZoYHd7MshiQtoCuTNl6ucP/AMq1/wD512xLnxGCYnk1USqp/I2bK4APC9xp1iojLUrElTPudKUqxBR73eJX1x8LVyu73eJX1x8LVygLTZnio/UX4RUmo2zPFR+ovwipNAKyO6+wo8PPjJQDyuIl5STMb6EvkC3A5upPE8baWsNdUDFwtcSILsBYrwzre9r9BGpHRqRpe4pNNrYlEd2VEvGRaMnmjhfUZTrzePE8NOiqvFQBMbhuSRQzLLnNh4scnmJPEm5FvT6akTY/DpfEMsgINjeBzZ75LA5eN7LobX9Ne+yoJHlbEyoY+bycUbEFlUnMzPbQMxC6XNgo6SaygnZLLylKV0FRSq44pvvIi0yGIv25g6rx6rGrGgPN1uLHgdKwe4c/Jyz4awyrqhB5z5HZHLDr1S1uit64uLV87xe6/wBxPLpjFjUNdOUjZiCSTluGzSAgkEEE2HEWvWGaMnTRticalF9+PybTDzRgKitfoA4kDtHEAcNf+a+eb7bRzYhgFUpEoGe5LF+cSir1HMo67i3p1W1tpYkQZ1RIiSQZWzOIlGa8pjsCy2FwCRxHGoe6W6eHAGIab7yxYuGOiK19eZxLA/qJIN+BrF43P6V+zTDNY3qauuPyaTdrCtFhYIm8JIlU+kKL1Zmu0rtOV7ilKUApSlAKUpQEPaODWVDG3A9gNj0GxBH8Rao2GmPJRNa4KrmtqRdeIHTrVoazGL20kDBEZZEZiDZrckdS13AK5RqbXBUX0IHNzyRtEppclolsrkEnMb8LC5AGn9NfTVdunhBaTE3JaZ3A4ACNZXyWA43ve5udQOAAqDtHazyythmZYYwOdKpaQm5IZFIAEbDTnm4FzbVTbU7PSNY0WLLyYUBMpuuUCwsRxqMce4ck9kSqUrwmnRCoZgC7ZVB/M2UtYdtlY/sa1IPDbGzkxEEmHfwJUZGtxswtp21852MI44DHEUCQs8alCSuUSHUHjrbUngQeNr19TrHb44vC4dS+dElQZzGo1ZXaxZ1XVRmN+UIsDfrNZzjaNMbplPDj4GiM0bq0aqeepzL284cdRr0137Id3IYojjEy5pkCGzZm5rHOXPAOW6BwtUTZu0sNNiBDJLEkEQWTmsDG8hY5I3kHMSxAbLe7adRv9NhhVBZFABJPNAAJOpOnSeuoxxrcnI+x70pStTIo97vEr64+Fq5Xd7vEr64+Fq5QFpszxUfqL8IqTUbZnio/UX4RUmgFYzeSGPEytEcZNEE5rRohEeYJypBkAAZihDZSx0Gg41s6ym09lRqZ5cRiGihkkuoDiMKzwLhw2e2YPfNazWvlPGpTohqyG0kP3f7uZ2sCVN8JJywItKWMdtDZg2Yp03461+d3MAMPiVijxUzxlDZHUmFzYNZGIy5gvO5rcOg62jwwYGJwYcckakuXKGFTdkSMBUVMgFlBOl72NS8EuzYplnXFJdPBBaPQcnyYXPlzlQOALWFQtuCaNtSqfvowX+Ji9sU76MF/iYvbFBR1v+2r/oN/6i1bVlG3iwn3tW5eLLyDC+cWvyim1WnfPgv8TF7YoC1LWFzWQ2vicHtBUi5RgCQykwSW565kbMyhQGUMAxNm5wGtXD7y4Ii33iLXTwxVNHJs5UVBi1AVY0BEig2gBVDcDQ6m59FrVDSapkpuLTXJSvsrCBADipsgIVYjBLxyNICkJF7ZVc5gLWU9VXexcXh8LAwhZpFBFlWGQXJUMZAApJUrZs4GU201NRsBDs2IhlxaXBvxiUEiOSK5CKASRIxJ4kgVYJsDC4qNTHMXjXKnN5N1PJpyYuHUrmHG9rg8LVWOOMXaReeWclUmaaFwyhlN1IuCOBB1BFetR8FhxHGkQJIRQgJ4kKLAm3TpUirmYpSlAKUpQClKUBE2jhuVjaPMVzCxI6ukegjQ9hrKbS2NHEIIZHZllcRLaIkArG8l3ynRbIQejXXS9baq/aGzllMbFmUxPyilbccjRkG4NwVdh166WqGkyrinyZDY+CgIRFmPKSqpJ5N2BZo+UUGU2TlCpz5dCbk21rU7C2V92VkDllJBAtYKbWNvTa57bnpNQMNsnDwsi8uQsZQ8mzx2LxxLEjtpmvlVdAQLgG3GrrujD5WP21+dEkgopO0S6pN4PG4P/wAT/wDHnqw7ow+Vj9tfnVNt7HwmXB2lj0xFzz10/wCmn7akujR1g9892InlXFPJMru8cQ5Jcxu7CNSbflF9ewka3rZd0YfKx+2vzqHtJ4JUCGZVs6OCrpcGNxIPCuLXUA6cL1DSfJMZSi7iYE7pYVzHyuIkszAKoiHI86QxoHMaKiGQjLY2JJtc6V9K2dh+TjSK+bIoW9rXA0GnorOS7BwbOjmfWMoygtCbGKTlhZipZATYMFIuAK1SMCLjUddQopcEznKaSk+D0pSlWKFHvd4lfXHwtXK7vd4lfXHwtXKAtNmeKj9RfhFSajbM8VH6i/CKk0B5u4AuTYDUk9FVWPmhmWMrNHZZUe+dSCUYHLcHiazP2h7SflI8Mt8tg7AfnJYqoPoI4WN76a2qg2lsqaFUlkQANcdo6bNa+XsFzoG6a48nqXGTUY3RrDGmrbo+uCu1ifs/2oz58O18qKHjvxAJIKg9KjQj024AAbaujHNTipIpKOl0K/DGv3Xzf7R5sRiJ49nwAm6cpIAbAgkhc56EWxJ6yV6QKvKWlWWxY+pLTde/g2ZT/qBNmXkxEY75h4RdWH9Aas6+R4z7L3WAMkivONWQgLGR+lSeDDrOh7Kk/ZptiaLENs6fMAQciv4UboLlBf8AKVuQOGlxxrOOW3TR0T9NFwcoTuuVVOvJ9Vrl67es5t7aUbxyRAvYghpEYKFtxsx42trxHEHppkywxq5OkcsYuTpF3BikcsqurFDlYBgSp6mA4GvDZuEMfK3IPKStILdAYAWPbpXzzdfZsyLJIoml5U305ilQWK85iM98xJ1I1tra9XH3h42C3khfiquWKHsC3KMNNQNfRxriyf8AQjCdaW4+a2Nuh4kjdUr51unvtPM4WaI5JJDZ/AWJcvg5iLNroLkMb9NfRAa9BST4ZlKDi6Z+qUpVigpSlAKUpQHKGvDEzrGjOxsqgsT1AC5NZife5uKRAp0XY5m9AUGx9F6xy54Yq1OrLwxTn9qLbA7HQNM0kcbGSVnBKhjlKqBckdhqZ3Lg8jF/tr8qzke97ZrlFydIViXA6xcc49lhWpw8yuodSCrAMCOBB1BFMWeGS9LuiZ45Q+5Hj3Kg8jF/tr8q73Lg8jH/ALa/KplK2MyF3Kg8jF/tr8qHZcHkY/8AbX5VMrP78bRkw+DlkjR3ewUCMlXXOQhdSAxBW+bgeFGSk26RZPsvDkEcjFf/AE1+VfjYOFaHDQQtbNHEkbW4XRApseq4r+fYNr458OuHadxECTzmLO2Y3OYk84XJ0J6tK99i7XxmBkEkUudL86M+Cw6br0/89VY9aN0dy9BkcNR/RtcNV+w9qJiYUnTwXF7dKkaMp7QbirCtjhap0yk3u8Svrj4Wrld3u8Svrj4WrlCC02Z4qP1F+EVJqNszxUfqL8IqTQGbxWzg2PWVl05HKptpnDG+vXlY6VOmgEgeJwCllFiND0kg/wAADe4IvUzGw5lFjZlOZT1EdfYRcHsJrOYnbcKqJlXMS5jS0kYiMpJF+UvYdPO426L6VzzhT27lkyPu1gBFjplQs0aJkuR4BOV8rNwYkHS2otrxBO0qu2JgDDHlZg0jEvIwFgzsbmw6ANAB1AVY1rCCjGkQ227YrPxYZVxs5YDNNFHl7ViLqwt2Fxf1hWgvWJ3++8xzYXE4aN5Hj5RWVVLAq+QlWtwBy8eggHopNWi0Fbq6NCMuqlgVNkHgm5F8wK8L9enDqtpQYrCpJtaAqv4kUTSSMPJnNGgPWcxa3YG7K9ZtvEQjEnBz8rfkhHdM2ctlC2Da9d8t7dHRUD7O1nknxmIxEbpK5jUBkZQFUMQqZhqovx679NZQjuWSaTd+xvqzeN3Zj1dMx1ziEkckXGoJU68dcuYLcDqrSUrWUIy+5WZptcFTg1JhQg5WEeXUDmtYA36rEWtX52hyTB0kAZQl3JtZLG4u3EHpFuFr6aVXbb2tHDMsCOOWl53JsoaPU2DNdlyFjpodTc2NVuI2gjYkYLEyARswCJEgWKS+oSZszMCSDzdAQVBJzWrPpNui6jLlIj7L2XOmGVoYSQ55qFlU5ZBmDsCbIMxYWGuXKbXBFbDYGCeGBI5HzOBzj0Akk5Vv+UXsOwCrIV2kMEIScord8kSnKSpnaUpW5QUpSgFKUoCh3uzchZelgCNdRx6OjQE9gNR9l7uJEyuxMsgF87cA2g5q3sOF+BN+kVfYrDpIpRwCrCxB6qqsbO6qoYsHDCzhWZJPy65AbXv4JHHQddc2XEnLVReM5KOlPYibVwEMiPJyah1VjmygMsi9bg87j29OtStzGH3SJeBS6EdRViCPSLWqFiJmxaGCENyTErNMylFC3IkSNTYsx1W9rDU3JGulghVFCIoVVFgoFgB1ACrYsdNsiUm1R7UpStyoqLtJWMUgXwijBfSVNv61KrjUCPnO4+ycJNgUkeGN2Utnul2OpK69ditv/pqdtDcrBNCX5JUIjLExsw1y3uNbZey2unVUbdfBz4IzRzpGsMjZ0CyLnH5SQulxbLw100vwqw2zyhEmChYCaVbtLK4AswKhUGpZyF4flBv1A8ul8UdUsr6lqW1kT7Ipy2HlQ/kl0/8ANGjH+t63lY/7Ptg4jBpKkwTnsHGRidcuUg3HCwH9a2FbwTUUmZZ3GWRuPFlJvd4lfXHwtXK7vd4lfXHwtXKuZFnszxMfqL8IqLg9u4eWMyrKmRQC93UGPNw5TXmH01K2Z4mP1F+EVn33UOSICUBokRQQGUMY2ZiSUYML5jwOh114ED9b0yCaMRJiYY1YZ2DSAF49LEG/gXIv0G4F7XByC7oRHNIMThiqAM5EvNUPqpboAPRfQ1r4N1Qq2LqSWhcnITrBOZz4TE2JY2uTbjrXW3ZYKoSRVKlj4BF88xmIupDKdbZgb316SKpKEZO2SnRzdl+QVYJMTDIHAMAEgLlSCbLfw10uLXtr0AWvsLjI5c3Juj5TlbKwbKw4q1uB7Kz2G3SKqVMoLEwksEN/+nxL4niWJ52crqTbU63qdsHYjYcgs6tlhjgXJHk5kObKW1NzzuAsBrbjVkqVEF7VTt/Du8LorqisrBmZioAKkXLDgBxPC/XxvbVE2hErxSIyZ1ZWVkFrsCCCozEDXhqQKkGIn2FKiDDvioViLBREzKOfYEKLrmJsQct+BGlq1uxcLLDGI5CGChQpDFjoLEEtra+o4nW3RVHBuvM8IDyjlZoXinZ0Dt+La5UqQAyqqp0g5VPRrsBUt2QlRE2ljUhQyObICoJ00zMFub6AC9yeq9eXdjD2Q8tFaQkJz155BykLrqbkD0kCvXamD5WPJe3ORr2v4Eiva3blt+9UWN3TzyFxLYOWzqQ9ijSGSwCOovqwuwYcNNLGCSh3m2PhpsQ0yYuFXY8m4eYEZgEXKF6CLC4v+YaDphJulAeTZ8ZDlYkRlHAzOGC8031IawsNb21FbGTdkFSucaxzR3yeXlWUnj0ZbW6eNeO0t1nlL2nyrIWJXK3FiD+R1DcNQwYdQGt7anVGyzzUdKexcrtfD88cvF+H4f4i8zXLztdNdNempOGxCSKHRlZTwZSCD0aEVQT7sMQuSbIy8rqEOvLYlMQdVYEeAVuCDrcEWtVlsHZhw8XJl85zu5axGskjSEc4sdM1rkkm2pqpiWlKUoBSlKAUpSgImKxkcZVXkRC5soZwpY8LKDxOo4Vk3w5+8NJy8LOrFiWcWjsVXIw/IOcth168ast4diyYiUBSqo+HmgkdlDMBM0Wi6ixsrHgRcC/b+H3VvkGcWV5XPM8LlsXHitdeI5PLfpvfsqU6KyipVZVw4X8Q4iPFYYMtpZCkgy5Da2ew8WVBAv2G9xetrBKrqHVgykXDKQQQekEaEVnJN1jdGWQAo80gvHcFpsXHihmF+jk8vXc30tarjY2BMMZQsGZneRiFyrmlkaQgLrYXbr149NG2xGKjwWVKUqCwqNisUkSl3dUQWuzEKoubDU6akgVJqp3iwsksYSKwcSxOCwzKBHMjsStxewUm1weqgMxvZgo8RNDLFiIVmFjGyygSGN2CAAAjMmbNrc3uwseBrI9iGaWI4jHwYl1YhV5QA5ipyFVXmhw2VgcvFRWqh3ZtnYyXaQxsxEdhmjxMmKawubKxkKgXNgL3Y1+od2AqqvKeCmHS+Tj91maa/H817dnHXhQFrs3HxyiyyRyOtg/JsGAa3ZwBINr9VT6zu727z4Z2d5jKzRxxaqw0iLnNzmaxOc81cqi2gFaKgKPe7xK+uPhauV3e7xK+uPhauUBEg3hyKE5O+QBb57XsONracK9e+fzXv/SlKAd8/mvf+lO+fzXv/SuUoDvfP5r3/pTvn817/wBKUoB3z+a9/wClO+fzXv8A0pSgHfP5r3/pTvn817/0rlKA73z+a9/6U75/Ne/9KUoB3z+a9/6U75/Ne/8ASlKAd8/mvf8ApTvn817/ANKUoB3z+a9/6U75/Ne/9KUoB3z+a9/6U75/Ne/9KUoB3z+a9/6U75/Ne/8ASlKAd8/mvf8ApTvn817/ANK5SgO98/mvf+lO+fzXv/SlKAd8/mvf+lO+fzXv/SlKAd8/mvf+lO+fzXv/AEpSgHfP5r3/AKU75/Ne/wDSlKAd8/mvf+lO+fzXv/SlKAg4/bP3lAuTLY5vCv0WtwHXSlKA/9k=</a:t>
            </a:r>
            <a:endParaRPr/>
          </a:p>
        </p:txBody>
      </p:sp>
      <p:sp>
        <p:nvSpPr>
          <p:cNvPr id="85" name="Google Shape;8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image credit data:image/jpeg;base64,/9j/4AAQSkZJRgABAQAAAQABAAD/2wCEAAkGBxISExYRFBQXFxMWGiEXGBgXFhsZGBcZGBkeGRkZGRcZKiwiGR0nIh4aIzMkKysvMDAwISE2OzgvOyovMDABCwsLDw4PHBERHDInIigvLy8vLy8xMC8vLzQwLy8tOi8xLzgvLy8tMC8vMi8vLy8vMi8vLy0vLy8vLy8vLy8vL//AABEIALUBFgMBIgACEQEDEQH/xAAcAAEAAwEBAQEBAAAAAAAAAAAABAUGAQMHAgj/xABKEAACAQIDAwUNBgQFAQkBAAABAgMAEQQSIQUGMRMiQVFhFRYyM1NjcXKSorLR4QcUI0JSgZGUodNUYnOTsSQ0Q3SCs8HE8PEI/8QAGQEBAAMBAQAAAAAAAAAAAAAAAAECAwQF/8QAKREAAgIBAwMDBAMBAAAAAAAAAAECEQMSITETQVEEYfAiMnGBI5HRBf/aAAwDAQACEQMRAD8A+vbPwMZijJjQkopJKAkkqLknpNSe58Pko/YX5V3Znio/UX4RUmgIvc+HyUfsL8qdz4fJR+wvyqVSgIvc+HyUfsL8qdz4fJR+wvyqVSgIvc+HyUfsL8qdz4fJR+wvyqVSgIvc+HyUfsL8qdz4fJR+wvyqVSgIvc+HyUfsL8qdz4fJR+wvyqVSgInc+HyUfsL8q4MBD5KP2FqUaz27J/Gxf+r/AO1VcqaXkso2m/Bcdz4fJR+wvyrvc+HyUfsL8qr9ubRkiKBFQBr3kkfKiW6+kk157vbZM7SI2QtHbnRsSjBr8L9VqjXG9JPTlp1dixbBQjjHH7C13ufD5KP2F+VZveuCSTEQR5UZGzZVZmAJAuc+X+lq/eL23LFnAEMaR81UeT8Rwo0yheF+i9VeVJu+xdYm0qe7NF3Ph8lH7C/Knc+HySewvyqhm29KxhWGNS00ecZmIC9dyOIGteS7cxbCW0UX4FxISzWYi5sg9A6adaI6Mvb+/ejRfcYfJR+wtBgYfJR+wtUEuOWSVHCayYZnDZjcA65bcCO21RdjTgHAqUzMY5LNmN1sCbAcDe1tadVXQ6L0387/AOGq7nw+Sj9hflTufD5KP2F+VZnE7yyxgu4hUA25LlLy2vbo0v01rInuAesX/jVozi3SKSxuKTZ5dz4fJR+wvyp3Ph8lH7C/KpVKuUIvc+HyUfsL8qdz4fJR+wvyqVSgIvc+HyUfsL8qdz4fJR+wvyqVSgIvc+HyUfsL8qdz4fJR+wvyqVSgIvc+HyUfsL8qdz4fJR+wvyqVSgM5vThUSJSqqpzgXCgG2VtNOiuVI3u8Svrj4WrlAWmzPFR+ovwipNRtmeKj9RfhFSaAUpSgFKUoBSlKAUpSgFKUoD8ms4mycVHJI0UkYWR85DISR/A1pK8MTiFjUsxsB+5JOgAA4knS1VlFPktGTV13KHHbDmkaOVmiaVAVKsjGMgnQhb3BFSNibIkhkkkd1YyBbhVyhSt9AOq1e52lKeESgf5pCG/cKrAfxNeuD2gHbIRlktfKTfMOF1P5h18CNLjUVSKhqtcl3OemnwfjH7NMk0MoYARZri3HMttKpxuzKudUeLJISS7RlpQG4gG9v3rWUqXji92QsslsigwGw2jeBy4PIxmMgA634EV6wbHZRiRmH47MRp4OZba9dXVKLHFEPJJ/P2Z7D7vspjJccyAwnQ6k/mHZX4w+7jL93u4/BR1awNznBF1PRa9aCaQKCxIAAuSTYADiSegVSz7cYn8NBl/U5Iv2hAL29JHoqyxJ8Inqy8/PjK3vVl5MwB4VT9QjPKNrcBjfT9q1eGQqqg8QAD+wrMT7anzC+SNdACBmBY/rvYi+gAH8bkVebF2gJ4hJaxuysL3AdGKsAekXBt2UWJQ3IlklLksaUpVigpSlAKUpQClKUApSlAUe93iV9cfC1cru93iV9cfC1coC02Z4qP1F+EVJqNszxUfqL8IqTQClKUApSlAKUpQClKUApSlAcrJCQy4qYlyUjsFW/NDEWJA6xZhf01raz+0IUgkMhIVJSFJJsBISbcf1lv4j/NWeS9LotGr3Isk8cVkMqK/hZXksWGoPhktbt6xUDay5sOZ4jrpKhVjwtzhe9ucpcaEDX967itjwyys0mHR5D/3jZspXQC44XtpbsPC9fvH4VSq4GFQDLcEKLCOMn8SQ24aEgdbEdtc8eVXJq+NzTbBnMmHhcm5aNST1kqL/ANasK8YIVRQigKqgBQNAABYAV7V2GApSlAZ3eeRi0UQFw92t0F1ZFQH/ACgvmPoB6KhtsqZPA54J4OQjZuJKWuCp1IBsRrxFrW238LmEcul4XEmovzQeeR1HLfX0jpr9vkV8xZVy3uCLeFrmB0/jr0is55JQaolKzNY5JVVlmiyRtzcwcMDfrt4N+A7e2177c8r90iAAGXMjW6WRyrt6SwJ/evPb2KEcDuq85xZVIsXkcZEBB1uSVHo9FSt2tmnDwLExUkFmOUWUF2LZVB1sL21q8cjmtw1RbUpSpIFKUoBSlKAUpSgFKUoCj3u8Svrj4Wrld3u8Svrj4WrlAWmzPFR+ovwipNRtmeKj9RfhFSaAUpSgFKUoBSlKAUpSgFKUoDhr41vrtIzztJe8aEqinwcsZzFh1ZiDr0grfgK+v4iUIrOeCgsbcbAX0rEx47BysDFglkAzhwggYjKkcgKsr8mVs44MTewtVZKyGijXaeJjTCFZUWNnlikVrs7CGNpVOZgchKLbS+pB6bCnw20po5vvOcmVWAYi/wCIqDO6eqbsLcB6RX0DES7OWISmBDEpcqeTWwKxhiwBOmZQBfTovYVCTG4FnULhEKnOpUJGzmUPAqKjKxjIbl9WzWHSRZqro8Fm20kbmCUOodTdWAYHrBFxXrVfsadHiGRDGEJjyEAFDGcpWykiwtpYkWtVhWhApUbB4pZMxW/NdkN+tTY27Kk0B+HW4seFZXZm3UlleCArNyJKlmLI0ZX8pBUlxxGcaG1uPGftjeSPDrLcMXjR3AKOqvyaZyqvYg6dV+npBFRJZtmsZHeKPOivJJnw/PURKjOWBW98skZA4kMLVWUdSBB2PtOKbGGPEOPvEZbkYQOYigkZ8wuDKV1sxBVToBck7asp99wELHkYYuVRsoyxBASsixyBZAtiULajsPUbXeD2rHLI0QzB1GazIy3XMVzDMNRcf8HgRUpUqBY0pSpApSlAKUpQClKUApSlAUe93iV9cfC1cru93iV9cfC1coC02Z4qP1F+EVJqNszxUfqL8IqTQClKUApSlAKUpQClKUApSlAR8ZhUlRonUMjqUZTwZWFiD+1Vjbt4c3ur3JJLctLmYlVQ5nzZiCqqtieAFfneWPOcPGWdVecK2SR4yRyMrWzRkNa4B49FfvvZg/ViP5zFf3KA/TbvYcszGPwgQVzvkGZMhypfKpKgC4AOlG3fw5FirMdec0kjPcsj3zls2YGOMg3uMotavz3swfqxH85iv7lO9mD9WI/nMV/cqAT8Fg0iXIgstydSWJLEsxLNcsSSSSTepVU3ezB+rEfzmK/uU72YP1Yj+cxX9ypB6bA4Tf68nxVamqNN1sOL2M4ubm2LxIuTxJtJqT11++9mD9WI/nMV/cqAR8VunBI8jsXvLmzZSq+MjMbWcDPwOl2OXosNKYndWKQPmkmzSB1lcMoeRZURGVrLYDLHGBlAIy8dTeR3swfqxH85iv7lO9mD9WI/nMV/coDzXdmAM7DMA7F8oKhQ7SCV2BAzElhfnEgXNrXr02Tu/Fh3MiFiSCuuXgWzflALG/5mJY9JNO9mD9WI/nMV/cp3swfqxH85iv7lSC6pVHu5Fk5eMM5VJiq55HkIGRGtmkJa1yemrygFKUoBSlKAUpSgFKUoCj3u8Svrj4Wrld3u8Svrj4WrlAWmzPFR+ovwipNRtmeKj9RfhFSaAV+WNq6K+HbyY3HbZ2nPszD4ho8HFzJSqlVAWyy57ayEvdQLgG3C1zSwfRT9o2y+XGFGKQyk5dAxjv1GUDJ/W1aiCdXAZGDKeBUgg/uK/lLen7P8bg5ZFEMksK3ZZo0LI0fQzFb5D1g8NejWr77Dtt4iDHrg1ciGUtykZW4zKujdaHQC/wCxHSITsH9KUpSpApSlAfmqjau8GHw5yyPzyL5VBY26zbRR6bVZTSBVLHgoJPoAvXzrdnBjESvPMpfnKSuhBkkPSDxVABYdq9VYZsjjSXLNsOOMk5S4XjuXWI3zwj5GEckmVsykKoCsAVuMzDWxYadZq62Ht+LFA5Lh18JGFmAPA6EgjtBNZnebdxpGafDnW9njPByAFujcAeAIOlweBuayscksMiyC8c8XFSbakaowHhI38DoR0GuV+oyQn9S29jsj6bDlx/xt6vDPtFKi7NxYmijlXwZFDj0ML1Kr0TzRSlKAUpSgFKUoD8sba1ncfvng4jl5TOR0RqW97wf61Zbey/d5lZsoaNlvex5ykC3brpVJsTdbDQrH+GrtkuWkTMS1hrc81OJ0A/fSsckpR4LxUe42dvjgCzBWMZdizZ1IBYWUkkXA0A/hWnhmVwGVgyngQbg+giqLE7Hw8yC8MdiDwjAYG3DOtipB0PXwry3GwSQJPEpOk7mzG5ymwXTq0Iv0kGmOcm6Yko1sailKVsUFYfeX7Udm4KQwvI0koNnWJc+T1mJAv2Akjqq4372i+H2fipoyRIkTFSOKsRYMPRe/7V/NW527M888Erwu2HLgs5XmsAdb38IXFj+9Q3RKVn2p/tq2WJAn4+U2vJyXMW+uoJz/AMFr6DgMZHNGssTq8bi6spuCD1GvgP2t7CeVoZoYHd7MshiQtoCuTNl6ucP/AMq1/wD512xLnxGCYnk1USqp/I2bK4APC9xp1iojLUrElTPudKUqxBR73eJX1x8LVyu73eJX1x8LVygLTZnio/UX4RUmo2zPFR+ovwipNAKyO6+wo8PPjJQDyuIl5STMb6EvkC3A5upPE8baWsNdUDFwtcSILsBYrwzre9r9BGpHRqRpe4pNNrYlEd2VEvGRaMnmjhfUZTrzePE8NOiqvFQBMbhuSRQzLLnNh4scnmJPEm5FvT6akTY/DpfEMsgINjeBzZ75LA5eN7LobX9Ne+yoJHlbEyoY+bycUbEFlUnMzPbQMxC6XNgo6SaygnZLLylKV0FRSq44pvvIi0yGIv25g6rx6rGrGgPN1uLHgdKwe4c/Jyz4awyrqhB5z5HZHLDr1S1uit64uLV87xe6/wBxPLpjFjUNdOUjZiCSTluGzSAgkEEE2HEWvWGaMnTRticalF9+PybTDzRgKitfoA4kDtHEAcNf+a+eb7bRzYhgFUpEoGe5LF+cSir1HMo67i3p1W1tpYkQZ1RIiSQZWzOIlGa8pjsCy2FwCRxHGoe6W6eHAGIab7yxYuGOiK19eZxLA/qJIN+BrF43P6V+zTDNY3qauuPyaTdrCtFhYIm8JIlU+kKL1Zmu0rtOV7ilKUApSlAKUpQEPaODWVDG3A9gNj0GxBH8Rao2GmPJRNa4KrmtqRdeIHTrVoazGL20kDBEZZEZiDZrckdS13AK5RqbXBUX0IHNzyRtEppclolsrkEnMb8LC5AGn9NfTVdunhBaTE3JaZ3A4ACNZXyWA43ve5udQOAAqDtHazyythmZYYwOdKpaQm5IZFIAEbDTnm4FzbVTbU7PSNY0WLLyYUBMpuuUCwsRxqMce4ck9kSqUrwmnRCoZgC7ZVB/M2UtYdtlY/sa1IPDbGzkxEEmHfwJUZGtxswtp21852MI44DHEUCQs8alCSuUSHUHjrbUngQeNr19TrHb44vC4dS+dElQZzGo1ZXaxZ1XVRmN+UIsDfrNZzjaNMbplPDj4GiM0bq0aqeepzL284cdRr0137Id3IYojjEy5pkCGzZm5rHOXPAOW6BwtUTZu0sNNiBDJLEkEQWTmsDG8hY5I3kHMSxAbLe7adRv9NhhVBZFABJPNAAJOpOnSeuoxxrcnI+x70pStTIo97vEr64+Fq5Xd7vEr64+Fq5QFpszxUfqL8IqTUbZnio/UX4RUmgFYzeSGPEytEcZNEE5rRohEeYJypBkAAZihDZSx0Gg41s6ym09lRqZ5cRiGihkkuoDiMKzwLhw2e2YPfNazWvlPGpTohqyG0kP3f7uZ2sCVN8JJywItKWMdtDZg2Yp03461+d3MAMPiVijxUzxlDZHUmFzYNZGIy5gvO5rcOg62jwwYGJwYcckakuXKGFTdkSMBUVMgFlBOl72NS8EuzYplnXFJdPBBaPQcnyYXPlzlQOALWFQtuCaNtSqfvowX+Ji9sU76MF/iYvbFBR1v+2r/oN/6i1bVlG3iwn3tW5eLLyDC+cWvyim1WnfPgv8TF7YoC1LWFzWQ2vicHtBUi5RgCQykwSW565kbMyhQGUMAxNm5wGtXD7y4Ii33iLXTwxVNHJs5UVBi1AVY0BEig2gBVDcDQ6m59FrVDSapkpuLTXJSvsrCBADipsgIVYjBLxyNICkJF7ZVc5gLWU9VXexcXh8LAwhZpFBFlWGQXJUMZAApJUrZs4GU201NRsBDs2IhlxaXBvxiUEiOSK5CKASRIxJ4kgVYJsDC4qNTHMXjXKnN5N1PJpyYuHUrmHG9rg8LVWOOMXaReeWclUmaaFwyhlN1IuCOBB1BFetR8FhxHGkQJIRQgJ4kKLAm3TpUirmYpSlAKUpQClKUBE2jhuVjaPMVzCxI6ukegjQ9hrKbS2NHEIIZHZllcRLaIkArG8l3ynRbIQejXXS9baq/aGzllMbFmUxPyilbccjRkG4NwVdh166WqGkyrinyZDY+CgIRFmPKSqpJ5N2BZo+UUGU2TlCpz5dCbk21rU7C2V92VkDllJBAtYKbWNvTa57bnpNQMNsnDwsi8uQsZQ8mzx2LxxLEjtpmvlVdAQLgG3GrrujD5WP21+dEkgopO0S6pN4PG4P/wAT/wDHnqw7ow+Vj9tfnVNt7HwmXB2lj0xFzz10/wCmn7akujR1g9892InlXFPJMru8cQ5Jcxu7CNSbflF9ewka3rZd0YfKx+2vzqHtJ4JUCGZVs6OCrpcGNxIPCuLXUA6cL1DSfJMZSi7iYE7pYVzHyuIkszAKoiHI86QxoHMaKiGQjLY2JJtc6V9K2dh+TjSK+bIoW9rXA0GnorOS7BwbOjmfWMoygtCbGKTlhZipZATYMFIuAK1SMCLjUddQopcEznKaSk+D0pSlWKFHvd4lfXHwtXK7vd4lfXHwtXKAtNmeKj9RfhFSajbM8VH6i/CKk0B5u4AuTYDUk9FVWPmhmWMrNHZZUe+dSCUYHLcHiazP2h7SflI8Mt8tg7AfnJYqoPoI4WN76a2qg2lsqaFUlkQANcdo6bNa+XsFzoG6a48nqXGTUY3RrDGmrbo+uCu1ifs/2oz58O18qKHjvxAJIKg9KjQj024AAbaujHNTipIpKOl0K/DGv3Xzf7R5sRiJ49nwAm6cpIAbAgkhc56EWxJ6yV6QKvKWlWWxY+pLTde/g2ZT/qBNmXkxEY75h4RdWH9Aas6+R4z7L3WAMkivONWQgLGR+lSeDDrOh7Kk/ZptiaLENs6fMAQciv4UboLlBf8AKVuQOGlxxrOOW3TR0T9NFwcoTuuVVOvJ9Vrl67es5t7aUbxyRAvYghpEYKFtxsx42trxHEHppkywxq5OkcsYuTpF3BikcsqurFDlYBgSp6mA4GvDZuEMfK3IPKStILdAYAWPbpXzzdfZsyLJIoml5U305ilQWK85iM98xJ1I1tra9XH3h42C3khfiquWKHsC3KMNNQNfRxriyf8AQjCdaW4+a2Nuh4kjdUr51unvtPM4WaI5JJDZ/AWJcvg5iLNroLkMb9NfRAa9BST4ZlKDi6Z+qUpVigpSlAKUpQHKGvDEzrGjOxsqgsT1AC5NZife5uKRAp0XY5m9AUGx9F6xy54Yq1OrLwxTn9qLbA7HQNM0kcbGSVnBKhjlKqBckdhqZ3Lg8jF/tr8qzke97ZrlFydIViXA6xcc49lhWpw8yuodSCrAMCOBB1BFMWeGS9LuiZ45Q+5Hj3Kg8jF/tr8q73Lg8jH/ALa/KplK2MyF3Kg8jF/tr8qHZcHkY/8AbX5VMrP78bRkw+DlkjR3ewUCMlXXOQhdSAxBW+bgeFGSk26RZPsvDkEcjFf/AE1+VfjYOFaHDQQtbNHEkbW4XRApseq4r+fYNr458OuHadxECTzmLO2Y3OYk84XJ0J6tK99i7XxmBkEkUudL86M+Cw6br0/89VY9aN0dy9BkcNR/RtcNV+w9qJiYUnTwXF7dKkaMp7QbirCtjhap0yk3u8Svrj4Wrld3u8Svrj4WrlCC02Z4qP1F+EVJqNszxUfqL8IqTQGbxWzg2PWVl05HKptpnDG+vXlY6VOmgEgeJwCllFiND0kg/wAADe4IvUzGw5lFjZlOZT1EdfYRcHsJrOYnbcKqJlXMS5jS0kYiMpJF+UvYdPO426L6VzzhT27lkyPu1gBFjplQs0aJkuR4BOV8rNwYkHS2otrxBO0qu2JgDDHlZg0jEvIwFgzsbmw6ANAB1AVY1rCCjGkQ227YrPxYZVxs5YDNNFHl7ViLqwt2Fxf1hWgvWJ3++8xzYXE4aN5Hj5RWVVLAq+QlWtwBy8eggHopNWi0Fbq6NCMuqlgVNkHgm5F8wK8L9enDqtpQYrCpJtaAqv4kUTSSMPJnNGgPWcxa3YG7K9ZtvEQjEnBz8rfkhHdM2ctlC2Da9d8t7dHRUD7O1nknxmIxEbpK5jUBkZQFUMQqZhqovx679NZQjuWSaTd+xvqzeN3Zj1dMx1ziEkckXGoJU68dcuYLcDqrSUrWUIy+5WZptcFTg1JhQg5WEeXUDmtYA36rEWtX52hyTB0kAZQl3JtZLG4u3EHpFuFr6aVXbb2tHDMsCOOWl53JsoaPU2DNdlyFjpodTc2NVuI2gjYkYLEyARswCJEgWKS+oSZszMCSDzdAQVBJzWrPpNui6jLlIj7L2XOmGVoYSQ55qFlU5ZBmDsCbIMxYWGuXKbXBFbDYGCeGBI5HzOBzj0Akk5Vv+UXsOwCrIV2kMEIScord8kSnKSpnaUpW5QUpSgFKUoCh3uzchZelgCNdRx6OjQE9gNR9l7uJEyuxMsgF87cA2g5q3sOF+BN+kVfYrDpIpRwCrCxB6qqsbO6qoYsHDCzhWZJPy65AbXv4JHHQddc2XEnLVReM5KOlPYibVwEMiPJyah1VjmygMsi9bg87j29OtStzGH3SJeBS6EdRViCPSLWqFiJmxaGCENyTErNMylFC3IkSNTYsx1W9rDU3JGulghVFCIoVVFgoFgB1ACrYsdNsiUm1R7UpStyoqLtJWMUgXwijBfSVNv61KrjUCPnO4+ycJNgUkeGN2Utnul2OpK69ditv/pqdtDcrBNCX5JUIjLExsw1y3uNbZey2unVUbdfBz4IzRzpGsMjZ0CyLnH5SQulxbLw100vwqw2zyhEmChYCaVbtLK4AswKhUGpZyF4flBv1A8ul8UdUsr6lqW1kT7Ipy2HlQ/kl0/8ANGjH+t63lY/7Ptg4jBpKkwTnsHGRidcuUg3HCwH9a2FbwTUUmZZ3GWRuPFlJvd4lfXHwtXK7vd4lfXHwtXKuZFnszxMfqL8IqLg9u4eWMyrKmRQC93UGPNw5TXmH01K2Z4mP1F+EVn33UOSICUBokRQQGUMY2ZiSUYML5jwOh114ED9b0yCaMRJiYY1YZ2DSAF49LEG/gXIv0G4F7XByC7oRHNIMThiqAM5EvNUPqpboAPRfQ1r4N1Qq2LqSWhcnITrBOZz4TE2JY2uTbjrXW3ZYKoSRVKlj4BF88xmIupDKdbZgb316SKpKEZO2SnRzdl+QVYJMTDIHAMAEgLlSCbLfw10uLXtr0AWvsLjI5c3Juj5TlbKwbKw4q1uB7Kz2G3SKqVMoLEwksEN/+nxL4niWJ52crqTbU63qdsHYjYcgs6tlhjgXJHk5kObKW1NzzuAsBrbjVkqVEF7VTt/Du8LorqisrBmZioAKkXLDgBxPC/XxvbVE2hErxSIyZ1ZWVkFrsCCCozEDXhqQKkGIn2FKiDDvioViLBREzKOfYEKLrmJsQct+BGlq1uxcLLDGI5CGChQpDFjoLEEtra+o4nW3RVHBuvM8IDyjlZoXinZ0Dt+La5UqQAyqqp0g5VPRrsBUt2QlRE2ljUhQyObICoJ00zMFub6AC9yeq9eXdjD2Q8tFaQkJz155BykLrqbkD0kCvXamD5WPJe3ORr2v4Eiva3blt+9UWN3TzyFxLYOWzqQ9ijSGSwCOovqwuwYcNNLGCSh3m2PhpsQ0yYuFXY8m4eYEZgEXKF6CLC4v+YaDphJulAeTZ8ZDlYkRlHAzOGC8031IawsNb21FbGTdkFSucaxzR3yeXlWUnj0ZbW6eNeO0t1nlL2nyrIWJXK3FiD+R1DcNQwYdQGt7anVGyzzUdKexcrtfD88cvF+H4f4i8zXLztdNdNempOGxCSKHRlZTwZSCD0aEVQT7sMQuSbIy8rqEOvLYlMQdVYEeAVuCDrcEWtVlsHZhw8XJl85zu5axGskjSEc4sdM1rkkm2pqpiWlKUoBSlKAUpSgImKxkcZVXkRC5soZwpY8LKDxOo4Vk3w5+8NJy8LOrFiWcWjsVXIw/IOcth168ast4diyYiUBSqo+HmgkdlDMBM0Wi6ixsrHgRcC/b+H3VvkGcWV5XPM8LlsXHitdeI5PLfpvfsqU6KyipVZVw4X8Q4iPFYYMtpZCkgy5Da2ew8WVBAv2G9xetrBKrqHVgykXDKQQQekEaEVnJN1jdGWQAo80gvHcFpsXHihmF+jk8vXc30tarjY2BMMZQsGZneRiFyrmlkaQgLrYXbr149NG2xGKjwWVKUqCwqNisUkSl3dUQWuzEKoubDU6akgVJqp3iwsksYSKwcSxOCwzKBHMjsStxewUm1weqgMxvZgo8RNDLFiIVmFjGyygSGN2CAAAjMmbNrc3uwseBrI9iGaWI4jHwYl1YhV5QA5ipyFVXmhw2VgcvFRWqh3ZtnYyXaQxsxEdhmjxMmKawubKxkKgXNgL3Y1+od2AqqvKeCmHS+Tj91maa/H817dnHXhQFrs3HxyiyyRyOtg/JsGAa3ZwBINr9VT6zu727z4Z2d5jKzRxxaqw0iLnNzmaxOc81cqi2gFaKgKPe7xK+uPhauV3e7xK+uPhauUBEg3hyKE5O+QBb57XsONracK9e+fzXv/SlKAd8/mvf+lO+fzXv/SuUoDvfP5r3/pTvn817/wBKUoB3z+a9/wClO+fzXv8A0pSgHfP5r3/pTvn817/0rlKA73z+a9/6U75/Ne/9KUoB3z+a9/6U75/Ne/8ASlKAd8/mvf8ApTvn817/ANKUoB3z+a9/6U75/Ne/9KUoB3z+a9/6U75/Ne/9KUoB3z+a9/6U75/Ne/8ASlKAd8/mvf8ApTvn817/ANK5SgO98/mvf+lO+fzXv/SlKAd8/mvf+lO+fzXv/SlKAd8/mvf+lO+fzXv/AEpSgHfP5r3/AKU75/Ne/wDSlKAd8/mvf+lO+fzXv/SlKAg4/bP3lAuTLY5vCv0WtwHXSlKA/9k=</a:t>
            </a:r>
            <a:endParaRPr/>
          </a:p>
        </p:txBody>
      </p:sp>
      <p:sp>
        <p:nvSpPr>
          <p:cNvPr id="92" name="Google Shape;9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image credit data:image/jpeg;base64,/9j/4AAQSkZJRgABAQAAAQABAAD/2wCEAAkGBxISExYRFBQXFxMWGiEXGBgXFhsZGBcZGBkeGRkZGRcZKiwiGR0nIh4aIzMkKysvMDAwISE2OzgvOyovMDABCwsLDw4PHBERHDInIigvLy8vLy8xMC8vLzQwLy8tOi8xLzgvLy8tMC8vMi8vLy8vMi8vLy0vLy8vLy8vLy8vL//AABEIALUBFgMBIgACEQEDEQH/xAAcAAEAAwEBAQEBAAAAAAAAAAAABAUGAQMHAgj/xABKEAACAQIDAwUNBgQFAQkBAAABAgMAEQQSIQUGMRMiQVFhFRYyM1NjcXKSorLR4QcUI0JSgZGUodNUYnOTsSQ0Q3SCs8HE8PEI/8QAGQEBAAMBAQAAAAAAAAAAAAAAAAECAwQF/8QAKREAAgIBAwMDBAMBAAAAAAAAAAECEQMSITETQVEEYfAiMnGBI5HRBf/aAAwDAQACEQMRAD8A+vbPwMZijJjQkopJKAkkqLknpNSe58Pko/YX5V3Znio/UX4RUmgIvc+HyUfsL8qdz4fJR+wvyqVSgIvc+HyUfsL8qdz4fJR+wvyqVSgIvc+HyUfsL8qdz4fJR+wvyqVSgIvc+HyUfsL8qdz4fJR+wvyqVSgIvc+HyUfsL8qdz4fJR+wvyqVSgInc+HyUfsL8q4MBD5KP2FqUaz27J/Gxf+r/AO1VcqaXkso2m/Bcdz4fJR+wvyrvc+HyUfsL8qr9ubRkiKBFQBr3kkfKiW6+kk157vbZM7SI2QtHbnRsSjBr8L9VqjXG9JPTlp1dixbBQjjHH7C13ufD5KP2F+VZveuCSTEQR5UZGzZVZmAJAuc+X+lq/eL23LFnAEMaR81UeT8Rwo0yheF+i9VeVJu+xdYm0qe7NF3Ph8lH7C/Knc+HySewvyqhm29KxhWGNS00ecZmIC9dyOIGteS7cxbCW0UX4FxISzWYi5sg9A6adaI6Mvb+/ejRfcYfJR+wtBgYfJR+wtUEuOWSVHCayYZnDZjcA65bcCO21RdjTgHAqUzMY5LNmN1sCbAcDe1tadVXQ6L0387/AOGq7nw+Sj9hflTufD5KP2F+VZnE7yyxgu4hUA25LlLy2vbo0v01rInuAesX/jVozi3SKSxuKTZ5dz4fJR+wvyp3Ph8lH7C/KpVKuUIvc+HyUfsL8qdz4fJR+wvyqVSgIvc+HyUfsL8qdz4fJR+wvyqVSgIvc+HyUfsL8qdz4fJR+wvyqVSgIvc+HyUfsL8qdz4fJR+wvyqVSgM5vThUSJSqqpzgXCgG2VtNOiuVI3u8Svrj4WrlAWmzPFR+ovwipNRtmeKj9RfhFSaAUpSgFKUoBSlKAUpSgFKUoD8ms4mycVHJI0UkYWR85DISR/A1pK8MTiFjUsxsB+5JOgAA4knS1VlFPktGTV13KHHbDmkaOVmiaVAVKsjGMgnQhb3BFSNibIkhkkkd1YyBbhVyhSt9AOq1e52lKeESgf5pCG/cKrAfxNeuD2gHbIRlktfKTfMOF1P5h18CNLjUVSKhqtcl3OemnwfjH7NMk0MoYARZri3HMttKpxuzKudUeLJISS7RlpQG4gG9v3rWUqXji92QsslsigwGw2jeBy4PIxmMgA634EV6wbHZRiRmH47MRp4OZba9dXVKLHFEPJJ/P2Z7D7vspjJccyAwnQ6k/mHZX4w+7jL93u4/BR1awNznBF1PRa9aCaQKCxIAAuSTYADiSegVSz7cYn8NBl/U5Iv2hAL29JHoqyxJ8Inqy8/PjK3vVl5MwB4VT9QjPKNrcBjfT9q1eGQqqg8QAD+wrMT7anzC+SNdACBmBY/rvYi+gAH8bkVebF2gJ4hJaxuysL3AdGKsAekXBt2UWJQ3IlklLksaUpVigpSlAKUpQClKUApSlAUe93iV9cfC1cru93iV9cfC1coC02Z4qP1F+EVJqNszxUfqL8IqTQClKUApSlAKUpQClKUApSlAcrJCQy4qYlyUjsFW/NDEWJA6xZhf01raz+0IUgkMhIVJSFJJsBISbcf1lv4j/NWeS9LotGr3Isk8cVkMqK/hZXksWGoPhktbt6xUDay5sOZ4jrpKhVjwtzhe9ucpcaEDX967itjwyys0mHR5D/3jZspXQC44XtpbsPC9fvH4VSq4GFQDLcEKLCOMn8SQ24aEgdbEdtc8eVXJq+NzTbBnMmHhcm5aNST1kqL/ANasK8YIVRQigKqgBQNAABYAV7V2GApSlAZ3eeRi0UQFw92t0F1ZFQH/ACgvmPoB6KhtsqZPA54J4OQjZuJKWuCp1IBsRrxFrW238LmEcul4XEmovzQeeR1HLfX0jpr9vkV8xZVy3uCLeFrmB0/jr0is55JQaolKzNY5JVVlmiyRtzcwcMDfrt4N+A7e2177c8r90iAAGXMjW6WRyrt6SwJ/evPb2KEcDuq85xZVIsXkcZEBB1uSVHo9FSt2tmnDwLExUkFmOUWUF2LZVB1sL21q8cjmtw1RbUpSpIFKUoBSlKAUpSgFKUoCj3u8Svrj4Wrld3u8Svrj4WrlAWmzPFR+ovwipNRtmeKj9RfhFSaAUpSgFKUoBSlKAUpSgFKUoDhr41vrtIzztJe8aEqinwcsZzFh1ZiDr0grfgK+v4iUIrOeCgsbcbAX0rEx47BysDFglkAzhwggYjKkcgKsr8mVs44MTewtVZKyGijXaeJjTCFZUWNnlikVrs7CGNpVOZgchKLbS+pB6bCnw20po5vvOcmVWAYi/wCIqDO6eqbsLcB6RX0DES7OWISmBDEpcqeTWwKxhiwBOmZQBfTovYVCTG4FnULhEKnOpUJGzmUPAqKjKxjIbl9WzWHSRZqro8Fm20kbmCUOodTdWAYHrBFxXrVfsadHiGRDGEJjyEAFDGcpWykiwtpYkWtVhWhApUbB4pZMxW/NdkN+tTY27Kk0B+HW4seFZXZm3UlleCArNyJKlmLI0ZX8pBUlxxGcaG1uPGftjeSPDrLcMXjR3AKOqvyaZyqvYg6dV+npBFRJZtmsZHeKPOivJJnw/PURKjOWBW98skZA4kMLVWUdSBB2PtOKbGGPEOPvEZbkYQOYigkZ8wuDKV1sxBVToBck7asp99wELHkYYuVRsoyxBASsixyBZAtiULajsPUbXeD2rHLI0QzB1GazIy3XMVzDMNRcf8HgRUpUqBY0pSpApSlAKUpQClKUApSlAUe93iV9cfC1cru93iV9cfC1coC02Z4qP1F+EVJqNszxUfqL8IqTQClKUApSlAKUpQClKUApSlAR8ZhUlRonUMjqUZTwZWFiD+1Vjbt4c3ur3JJLctLmYlVQ5nzZiCqqtieAFfneWPOcPGWdVecK2SR4yRyMrWzRkNa4B49FfvvZg/ViP5zFf3KA/TbvYcszGPwgQVzvkGZMhypfKpKgC4AOlG3fw5FirMdec0kjPcsj3zls2YGOMg3uMotavz3swfqxH85iv7lO9mD9WI/nMV/cqAT8Fg0iXIgstydSWJLEsxLNcsSSSSTepVU3ezB+rEfzmK/uU72YP1Yj+cxX9ypB6bA4Tf68nxVamqNN1sOL2M4ubm2LxIuTxJtJqT11++9mD9WI/nMV/cqAR8VunBI8jsXvLmzZSq+MjMbWcDPwOl2OXosNKYndWKQPmkmzSB1lcMoeRZURGVrLYDLHGBlAIy8dTeR3swfqxH85iv7lO9mD9WI/nMV/coDzXdmAM7DMA7F8oKhQ7SCV2BAzElhfnEgXNrXr02Tu/Fh3MiFiSCuuXgWzflALG/5mJY9JNO9mD9WI/nMV/cp3swfqxH85iv7lSC6pVHu5Fk5eMM5VJiq55HkIGRGtmkJa1yemrygFKUoBSlKAUpSgFKUoCj3u8Svrj4Wrld3u8Svrj4WrlAWmzPFR+ovwipNRtmeKj9RfhFSaAV+WNq6K+HbyY3HbZ2nPszD4ho8HFzJSqlVAWyy57ayEvdQLgG3C1zSwfRT9o2y+XGFGKQyk5dAxjv1GUDJ/W1aiCdXAZGDKeBUgg/uK/lLen7P8bg5ZFEMksK3ZZo0LI0fQzFb5D1g8NejWr77Dtt4iDHrg1ciGUtykZW4zKujdaHQC/wCxHSITsH9KUpSpApSlAfmqjau8GHw5yyPzyL5VBY26zbRR6bVZTSBVLHgoJPoAvXzrdnBjESvPMpfnKSuhBkkPSDxVABYdq9VYZsjjSXLNsOOMk5S4XjuXWI3zwj5GEckmVsykKoCsAVuMzDWxYadZq62Ht+LFA5Lh18JGFmAPA6EgjtBNZnebdxpGafDnW9njPByAFujcAeAIOlweBuayscksMiyC8c8XFSbakaowHhI38DoR0GuV+oyQn9S29jsj6bDlx/xt6vDPtFKi7NxYmijlXwZFDj0ML1Kr0TzRSlKAUpSgFKUoD8sba1ncfvng4jl5TOR0RqW97wf61Zbey/d5lZsoaNlvex5ykC3brpVJsTdbDQrH+GrtkuWkTMS1hrc81OJ0A/fSsckpR4LxUe42dvjgCzBWMZdizZ1IBYWUkkXA0A/hWnhmVwGVgyngQbg+giqLE7Hw8yC8MdiDwjAYG3DOtipB0PXwry3GwSQJPEpOk7mzG5ymwXTq0Iv0kGmOcm6Yko1sailKVsUFYfeX7Udm4KQwvI0koNnWJc+T1mJAv2Akjqq4372i+H2fipoyRIkTFSOKsRYMPRe/7V/NW527M888Erwu2HLgs5XmsAdb38IXFj+9Q3RKVn2p/tq2WJAn4+U2vJyXMW+uoJz/AMFr6DgMZHNGssTq8bi6spuCD1GvgP2t7CeVoZoYHd7MshiQtoCuTNl6ucP/AMq1/wD512xLnxGCYnk1USqp/I2bK4APC9xp1iojLUrElTPudKUqxBR73eJX1x8LVyu73eJX1x8LVygLTZnio/UX4RUmo2zPFR+ovwipNAKyO6+wo8PPjJQDyuIl5STMb6EvkC3A5upPE8baWsNdUDFwtcSILsBYrwzre9r9BGpHRqRpe4pNNrYlEd2VEvGRaMnmjhfUZTrzePE8NOiqvFQBMbhuSRQzLLnNh4scnmJPEm5FvT6akTY/DpfEMsgINjeBzZ75LA5eN7LobX9Ne+yoJHlbEyoY+bycUbEFlUnMzPbQMxC6XNgo6SaygnZLLylKV0FRSq44pvvIi0yGIv25g6rx6rGrGgPN1uLHgdKwe4c/Jyz4awyrqhB5z5HZHLDr1S1uit64uLV87xe6/wBxPLpjFjUNdOUjZiCSTluGzSAgkEEE2HEWvWGaMnTRticalF9+PybTDzRgKitfoA4kDtHEAcNf+a+eb7bRzYhgFUpEoGe5LF+cSir1HMo67i3p1W1tpYkQZ1RIiSQZWzOIlGa8pjsCy2FwCRxHGoe6W6eHAGIab7yxYuGOiK19eZxLA/qJIN+BrF43P6V+zTDNY3qauuPyaTdrCtFhYIm8JIlU+kKL1Zmu0rtOV7ilKUApSlAKUpQEPaODWVDG3A9gNj0GxBH8Rao2GmPJRNa4KrmtqRdeIHTrVoazGL20kDBEZZEZiDZrckdS13AK5RqbXBUX0IHNzyRtEppclolsrkEnMb8LC5AGn9NfTVdunhBaTE3JaZ3A4ACNZXyWA43ve5udQOAAqDtHazyythmZYYwOdKpaQm5IZFIAEbDTnm4FzbVTbU7PSNY0WLLyYUBMpuuUCwsRxqMce4ck9kSqUrwmnRCoZgC7ZVB/M2UtYdtlY/sa1IPDbGzkxEEmHfwJUZGtxswtp21852MI44DHEUCQs8alCSuUSHUHjrbUngQeNr19TrHb44vC4dS+dElQZzGo1ZXaxZ1XVRmN+UIsDfrNZzjaNMbplPDj4GiM0bq0aqeepzL284cdRr0137Id3IYojjEy5pkCGzZm5rHOXPAOW6BwtUTZu0sNNiBDJLEkEQWTmsDG8hY5I3kHMSxAbLe7adRv9NhhVBZFABJPNAAJOpOnSeuoxxrcnI+x70pStTIo97vEr64+Fq5Xd7vEr64+Fq5QFpszxUfqL8IqTUbZnio/UX4RUmgFYzeSGPEytEcZNEE5rRohEeYJypBkAAZihDZSx0Gg41s6ym09lRqZ5cRiGihkkuoDiMKzwLhw2e2YPfNazWvlPGpTohqyG0kP3f7uZ2sCVN8JJywItKWMdtDZg2Yp03461+d3MAMPiVijxUzxlDZHUmFzYNZGIy5gvO5rcOg62jwwYGJwYcckakuXKGFTdkSMBUVMgFlBOl72NS8EuzYplnXFJdPBBaPQcnyYXPlzlQOALWFQtuCaNtSqfvowX+Ji9sU76MF/iYvbFBR1v+2r/oN/6i1bVlG3iwn3tW5eLLyDC+cWvyim1WnfPgv8TF7YoC1LWFzWQ2vicHtBUi5RgCQykwSW565kbMyhQGUMAxNm5wGtXD7y4Ii33iLXTwxVNHJs5UVBi1AVY0BEig2gBVDcDQ6m59FrVDSapkpuLTXJSvsrCBADipsgIVYjBLxyNICkJF7ZVc5gLWU9VXexcXh8LAwhZpFBFlWGQXJUMZAApJUrZs4GU201NRsBDs2IhlxaXBvxiUEiOSK5CKASRIxJ4kgVYJsDC4qNTHMXjXKnN5N1PJpyYuHUrmHG9rg8LVWOOMXaReeWclUmaaFwyhlN1IuCOBB1BFetR8FhxHGkQJIRQgJ4kKLAm3TpUirmYpSlAKUpQClKUBE2jhuVjaPMVzCxI6ukegjQ9hrKbS2NHEIIZHZllcRLaIkArG8l3ynRbIQejXXS9baq/aGzllMbFmUxPyilbccjRkG4NwVdh166WqGkyrinyZDY+CgIRFmPKSqpJ5N2BZo+UUGU2TlCpz5dCbk21rU7C2V92VkDllJBAtYKbWNvTa57bnpNQMNsnDwsi8uQsZQ8mzx2LxxLEjtpmvlVdAQLgG3GrrujD5WP21+dEkgopO0S6pN4PG4P/wAT/wDHnqw7ow+Vj9tfnVNt7HwmXB2lj0xFzz10/wCmn7akujR1g9892InlXFPJMru8cQ5Jcxu7CNSbflF9ewka3rZd0YfKx+2vzqHtJ4JUCGZVs6OCrpcGNxIPCuLXUA6cL1DSfJMZSi7iYE7pYVzHyuIkszAKoiHI86QxoHMaKiGQjLY2JJtc6V9K2dh+TjSK+bIoW9rXA0GnorOS7BwbOjmfWMoygtCbGKTlhZipZATYMFIuAK1SMCLjUddQopcEznKaSk+D0pSlWKFHvd4lfXHwtXK7vd4lfXHwtXKAtNmeKj9RfhFSajbM8VH6i/CKk0B5u4AuTYDUk9FVWPmhmWMrNHZZUe+dSCUYHLcHiazP2h7SflI8Mt8tg7AfnJYqoPoI4WN76a2qg2lsqaFUlkQANcdo6bNa+XsFzoG6a48nqXGTUY3RrDGmrbo+uCu1ifs/2oz58O18qKHjvxAJIKg9KjQj024AAbaujHNTipIpKOl0K/DGv3Xzf7R5sRiJ49nwAm6cpIAbAgkhc56EWxJ6yV6QKvKWlWWxY+pLTde/g2ZT/qBNmXkxEY75h4RdWH9Aas6+R4z7L3WAMkivONWQgLGR+lSeDDrOh7Kk/ZptiaLENs6fMAQciv4UboLlBf8AKVuQOGlxxrOOW3TR0T9NFwcoTuuVVOvJ9Vrl67es5t7aUbxyRAvYghpEYKFtxsx42trxHEHppkywxq5OkcsYuTpF3BikcsqurFDlYBgSp6mA4GvDZuEMfK3IPKStILdAYAWPbpXzzdfZsyLJIoml5U305ilQWK85iM98xJ1I1tra9XH3h42C3khfiquWKHsC3KMNNQNfRxriyf8AQjCdaW4+a2Nuh4kjdUr51unvtPM4WaI5JJDZ/AWJcvg5iLNroLkMb9NfRAa9BST4ZlKDi6Z+qUpVigpSlAKUpQHKGvDEzrGjOxsqgsT1AC5NZife5uKRAp0XY5m9AUGx9F6xy54Yq1OrLwxTn9qLbA7HQNM0kcbGSVnBKhjlKqBckdhqZ3Lg8jF/tr8qzke97ZrlFydIViXA6xcc49lhWpw8yuodSCrAMCOBB1BFMWeGS9LuiZ45Q+5Hj3Kg8jF/tr8q73Lg8jH/ALa/KplK2MyF3Kg8jF/tr8qHZcHkY/8AbX5VMrP78bRkw+DlkjR3ewUCMlXXOQhdSAxBW+bgeFGSk26RZPsvDkEcjFf/AE1+VfjYOFaHDQQtbNHEkbW4XRApseq4r+fYNr458OuHadxECTzmLO2Y3OYk84XJ0J6tK99i7XxmBkEkUudL86M+Cw6br0/89VY9aN0dy9BkcNR/RtcNV+w9qJiYUnTwXF7dKkaMp7QbirCtjhap0yk3u8Svrj4Wrld3u8Svrj4WrlCC02Z4qP1F+EVJqNszxUfqL8IqTQGbxWzg2PWVl05HKptpnDG+vXlY6VOmgEgeJwCllFiND0kg/wAADe4IvUzGw5lFjZlOZT1EdfYRcHsJrOYnbcKqJlXMS5jS0kYiMpJF+UvYdPO426L6VzzhT27lkyPu1gBFjplQs0aJkuR4BOV8rNwYkHS2otrxBO0qu2JgDDHlZg0jEvIwFgzsbmw6ANAB1AVY1rCCjGkQ227YrPxYZVxs5YDNNFHl7ViLqwt2Fxf1hWgvWJ3++8xzYXE4aN5Hj5RWVVLAq+QlWtwBy8eggHopNWi0Fbq6NCMuqlgVNkHgm5F8wK8L9enDqtpQYrCpJtaAqv4kUTSSMPJnNGgPWcxa3YG7K9ZtvEQjEnBz8rfkhHdM2ctlC2Da9d8t7dHRUD7O1nknxmIxEbpK5jUBkZQFUMQqZhqovx679NZQjuWSaTd+xvqzeN3Zj1dMx1ziEkckXGoJU68dcuYLcDqrSUrWUIy+5WZptcFTg1JhQg5WEeXUDmtYA36rEWtX52hyTB0kAZQl3JtZLG4u3EHpFuFr6aVXbb2tHDMsCOOWl53JsoaPU2DNdlyFjpodTc2NVuI2gjYkYLEyARswCJEgWKS+oSZszMCSDzdAQVBJzWrPpNui6jLlIj7L2XOmGVoYSQ55qFlU5ZBmDsCbIMxYWGuXKbXBFbDYGCeGBI5HzOBzj0Akk5Vv+UXsOwCrIV2kMEIScord8kSnKSpnaUpW5QUpSgFKUoCh3uzchZelgCNdRx6OjQE9gNR9l7uJEyuxMsgF87cA2g5q3sOF+BN+kVfYrDpIpRwCrCxB6qqsbO6qoYsHDCzhWZJPy65AbXv4JHHQddc2XEnLVReM5KOlPYibVwEMiPJyah1VjmygMsi9bg87j29OtStzGH3SJeBS6EdRViCPSLWqFiJmxaGCENyTErNMylFC3IkSNTYsx1W9rDU3JGulghVFCIoVVFgoFgB1ACrYsdNsiUm1R7UpStyoqLtJWMUgXwijBfSVNv61KrjUCPnO4+ycJNgUkeGN2Utnul2OpK69ditv/pqdtDcrBNCX5JUIjLExsw1y3uNbZey2unVUbdfBz4IzRzpGsMjZ0CyLnH5SQulxbLw100vwqw2zyhEmChYCaVbtLK4AswKhUGpZyF4flBv1A8ul8UdUsr6lqW1kT7Ipy2HlQ/kl0/8ANGjH+t63lY/7Ptg4jBpKkwTnsHGRidcuUg3HCwH9a2FbwTUUmZZ3GWRuPFlJvd4lfXHwtXK7vd4lfXHwtXKuZFnszxMfqL8IqLg9u4eWMyrKmRQC93UGPNw5TXmH01K2Z4mP1F+EVn33UOSICUBokRQQGUMY2ZiSUYML5jwOh114ED9b0yCaMRJiYY1YZ2DSAF49LEG/gXIv0G4F7XByC7oRHNIMThiqAM5EvNUPqpboAPRfQ1r4N1Qq2LqSWhcnITrBOZz4TE2JY2uTbjrXW3ZYKoSRVKlj4BF88xmIupDKdbZgb316SKpKEZO2SnRzdl+QVYJMTDIHAMAEgLlSCbLfw10uLXtr0AWvsLjI5c3Juj5TlbKwbKw4q1uB7Kz2G3SKqVMoLEwksEN/+nxL4niWJ52crqTbU63qdsHYjYcgs6tlhjgXJHk5kObKW1NzzuAsBrbjVkqVEF7VTt/Du8LorqisrBmZioAKkXLDgBxPC/XxvbVE2hErxSIyZ1ZWVkFrsCCCozEDXhqQKkGIn2FKiDDvioViLBREzKOfYEKLrmJsQct+BGlq1uxcLLDGI5CGChQpDFjoLEEtra+o4nW3RVHBuvM8IDyjlZoXinZ0Dt+La5UqQAyqqp0g5VPRrsBUt2QlRE2ljUhQyObICoJ00zMFub6AC9yeq9eXdjD2Q8tFaQkJz155BykLrqbkD0kCvXamD5WPJe3ORr2v4Eiva3blt+9UWN3TzyFxLYOWzqQ9ijSGSwCOovqwuwYcNNLGCSh3m2PhpsQ0yYuFXY8m4eYEZgEXKF6CLC4v+YaDphJulAeTZ8ZDlYkRlHAzOGC8031IawsNb21FbGTdkFSucaxzR3yeXlWUnj0ZbW6eNeO0t1nlL2nyrIWJXK3FiD+R1DcNQwYdQGt7anVGyzzUdKexcrtfD88cvF+H4f4i8zXLztdNdNempOGxCSKHRlZTwZSCD0aEVQT7sMQuSbIy8rqEOvLYlMQdVYEeAVuCDrcEWtVlsHZhw8XJl85zu5axGskjSEc4sdM1rkkm2pqpiWlKUoBSlKAUpSgImKxkcZVXkRC5soZwpY8LKDxOo4Vk3w5+8NJy8LOrFiWcWjsVXIw/IOcth168ast4diyYiUBSqo+HmgkdlDMBM0Wi6ixsrHgRcC/b+H3VvkGcWV5XPM8LlsXHitdeI5PLfpvfsqU6KyipVZVw4X8Q4iPFYYMtpZCkgy5Da2ew8WVBAv2G9xetrBKrqHVgykXDKQQQekEaEVnJN1jdGWQAo80gvHcFpsXHihmF+jk8vXc30tarjY2BMMZQsGZneRiFyrmlkaQgLrYXbr149NG2xGKjwWVKUqCwqNisUkSl3dUQWuzEKoubDU6akgVJqp3iwsksYSKwcSxOCwzKBHMjsStxewUm1weqgMxvZgo8RNDLFiIVmFjGyygSGN2CAAAjMmbNrc3uwseBrI9iGaWI4jHwYl1YhV5QA5ipyFVXmhw2VgcvFRWqh3ZtnYyXaQxsxEdhmjxMmKawubKxkKgXNgL3Y1+od2AqqvKeCmHS+Tj91maa/H817dnHXhQFrs3HxyiyyRyOtg/JsGAa3ZwBINr9VT6zu727z4Z2d5jKzRxxaqw0iLnNzmaxOc81cqi2gFaKgKPe7xK+uPhauV3e7xK+uPhauUBEg3hyKE5O+QBb57XsONracK9e+fzXv/SlKAd8/mvf+lO+fzXv/SuUoDvfP5r3/pTvn817/wBKUoB3z+a9/wClO+fzXv8A0pSgHfP5r3/pTvn817/0rlKA73z+a9/6U75/Ne/9KUoB3z+a9/6U75/Ne/8ASlKAd8/mvf8ApTvn817/ANKUoB3z+a9/6U75/Ne/9KUoB3z+a9/6U75/Ne/9KUoB3z+a9/6U75/Ne/8ASlKAd8/mvf8ApTvn817/ANK5SgO98/mvf+lO+fzXv/SlKAd8/mvf+lO+fzXv/SlKAd8/mvf+lO+fzXv/AEpSgHfP5r3/AKU75/Ne/wDSlKAd8/mvf+lO+fzXv/SlKAg4/bP3lAuTLY5vCv0WtwHXSlKA/9k=</a:t>
            </a:r>
            <a:endParaRPr/>
          </a:p>
        </p:txBody>
      </p:sp>
      <p:sp>
        <p:nvSpPr>
          <p:cNvPr id="99" name="Google Shape;9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image credit data:image/jpeg;base64,/9j/4AAQSkZJRgABAQAAAQABAAD/2wCEAAkGBxISExYRFBQXFxMWGiEXGBgXFhsZGBcZGBkeGRkZGRcZKiwiGR0nIh4aIzMkKysvMDAwISE2OzgvOyovMDABCwsLDw4PHBERHDInIigvLy8vLy8xMC8vLzQwLy8tOi8xLzgvLy8tMC8vMi8vLy8vMi8vLy0vLy8vLy8vLy8vL//AABEIALUBFgMBIgACEQEDEQH/xAAcAAEAAwEBAQEBAAAAAAAAAAAABAUGAQMHAgj/xABKEAACAQIDAwUNBgQFAQkBAAABAgMAEQQSIQUGMRMiQVFhFRYyM1NjcXKSorLR4QcUI0JSgZGUodNUYnOTsSQ0Q3SCs8HE8PEI/8QAGQEBAAMBAQAAAAAAAAAAAAAAAAECAwQF/8QAKREAAgIBAwMDBAMBAAAAAAAAAAECEQMSITETQVEEYfAiMnGBI5HRBf/aAAwDAQACEQMRAD8A+vbPwMZijJjQkopJKAkkqLknpNSe58Pko/YX5V3Znio/UX4RUmgIvc+HyUfsL8qdz4fJR+wvyqVSgIvc+HyUfsL8qdz4fJR+wvyqVSgIvc+HyUfsL8qdz4fJR+wvyqVSgIvc+HyUfsL8qdz4fJR+wvyqVSgIvc+HyUfsL8qdz4fJR+wvyqVSgInc+HyUfsL8q4MBD5KP2FqUaz27J/Gxf+r/AO1VcqaXkso2m/Bcdz4fJR+wvyrvc+HyUfsL8qr9ubRkiKBFQBr3kkfKiW6+kk157vbZM7SI2QtHbnRsSjBr8L9VqjXG9JPTlp1dixbBQjjHH7C13ufD5KP2F+VZveuCSTEQR5UZGzZVZmAJAuc+X+lq/eL23LFnAEMaR81UeT8Rwo0yheF+i9VeVJu+xdYm0qe7NF3Ph8lH7C/Knc+HySewvyqhm29KxhWGNS00ecZmIC9dyOIGteS7cxbCW0UX4FxISzWYi5sg9A6adaI6Mvb+/ejRfcYfJR+wtBgYfJR+wtUEuOWSVHCayYZnDZjcA65bcCO21RdjTgHAqUzMY5LNmN1sCbAcDe1tadVXQ6L0387/AOGq7nw+Sj9hflTufD5KP2F+VZnE7yyxgu4hUA25LlLy2vbo0v01rInuAesX/jVozi3SKSxuKTZ5dz4fJR+wvyp3Ph8lH7C/KpVKuUIvc+HyUfsL8qdz4fJR+wvyqVSgIvc+HyUfsL8qdz4fJR+wvyqVSgIvc+HyUfsL8qdz4fJR+wvyqVSgIvc+HyUfsL8qdz4fJR+wvyqVSgM5vThUSJSqqpzgXCgG2VtNOiuVI3u8Svrj4WrlAWmzPFR+ovwipNRtmeKj9RfhFSaAUpSgFKUoBSlKAUpSgFKUoD8ms4mycVHJI0UkYWR85DISR/A1pK8MTiFjUsxsB+5JOgAA4knS1VlFPktGTV13KHHbDmkaOVmiaVAVKsjGMgnQhb3BFSNibIkhkkkd1YyBbhVyhSt9AOq1e52lKeESgf5pCG/cKrAfxNeuD2gHbIRlktfKTfMOF1P5h18CNLjUVSKhqtcl3OemnwfjH7NMk0MoYARZri3HMttKpxuzKudUeLJISS7RlpQG4gG9v3rWUqXji92QsslsigwGw2jeBy4PIxmMgA634EV6wbHZRiRmH47MRp4OZba9dXVKLHFEPJJ/P2Z7D7vspjJccyAwnQ6k/mHZX4w+7jL93u4/BR1awNznBF1PRa9aCaQKCxIAAuSTYADiSegVSz7cYn8NBl/U5Iv2hAL29JHoqyxJ8Inqy8/PjK3vVl5MwB4VT9QjPKNrcBjfT9q1eGQqqg8QAD+wrMT7anzC+SNdACBmBY/rvYi+gAH8bkVebF2gJ4hJaxuysL3AdGKsAekXBt2UWJQ3IlklLksaUpVigpSlAKUpQClKUApSlAUe93iV9cfC1cru93iV9cfC1coC02Z4qP1F+EVJqNszxUfqL8IqTQClKUApSlAKUpQClKUApSlAcrJCQy4qYlyUjsFW/NDEWJA6xZhf01raz+0IUgkMhIVJSFJJsBISbcf1lv4j/NWeS9LotGr3Isk8cVkMqK/hZXksWGoPhktbt6xUDay5sOZ4jrpKhVjwtzhe9ucpcaEDX967itjwyys0mHR5D/3jZspXQC44XtpbsPC9fvH4VSq4GFQDLcEKLCOMn8SQ24aEgdbEdtc8eVXJq+NzTbBnMmHhcm5aNST1kqL/ANasK8YIVRQigKqgBQNAABYAV7V2GApSlAZ3eeRi0UQFw92t0F1ZFQH/ACgvmPoB6KhtsqZPA54J4OQjZuJKWuCp1IBsRrxFrW238LmEcul4XEmovzQeeR1HLfX0jpr9vkV8xZVy3uCLeFrmB0/jr0is55JQaolKzNY5JVVlmiyRtzcwcMDfrt4N+A7e2177c8r90iAAGXMjW6WRyrt6SwJ/evPb2KEcDuq85xZVIsXkcZEBB1uSVHo9FSt2tmnDwLExUkFmOUWUF2LZVB1sL21q8cjmtw1RbUpSpIFKUoBSlKAUpSgFKUoCj3u8Svrj4Wrld3u8Svrj4WrlAWmzPFR+ovwipNRtmeKj9RfhFSaAUpSgFKUoBSlKAUpSgFKUoDhr41vrtIzztJe8aEqinwcsZzFh1ZiDr0grfgK+v4iUIrOeCgsbcbAX0rEx47BysDFglkAzhwggYjKkcgKsr8mVs44MTewtVZKyGijXaeJjTCFZUWNnlikVrs7CGNpVOZgchKLbS+pB6bCnw20po5vvOcmVWAYi/wCIqDO6eqbsLcB6RX0DES7OWISmBDEpcqeTWwKxhiwBOmZQBfTovYVCTG4FnULhEKnOpUJGzmUPAqKjKxjIbl9WzWHSRZqro8Fm20kbmCUOodTdWAYHrBFxXrVfsadHiGRDGEJjyEAFDGcpWykiwtpYkWtVhWhApUbB4pZMxW/NdkN+tTY27Kk0B+HW4seFZXZm3UlleCArNyJKlmLI0ZX8pBUlxxGcaG1uPGftjeSPDrLcMXjR3AKOqvyaZyqvYg6dV+npBFRJZtmsZHeKPOivJJnw/PURKjOWBW98skZA4kMLVWUdSBB2PtOKbGGPEOPvEZbkYQOYigkZ8wuDKV1sxBVToBck7asp99wELHkYYuVRsoyxBASsixyBZAtiULajsPUbXeD2rHLI0QzB1GazIy3XMVzDMNRcf8HgRUpUqBY0pSpApSlAKUpQClKUApSlAUe93iV9cfC1cru93iV9cfC1coC02Z4qP1F+EVJqNszxUfqL8IqTQClKUApSlAKUpQClKUApSlAR8ZhUlRonUMjqUZTwZWFiD+1Vjbt4c3ur3JJLctLmYlVQ5nzZiCqqtieAFfneWPOcPGWdVecK2SR4yRyMrWzRkNa4B49FfvvZg/ViP5zFf3KA/TbvYcszGPwgQVzvkGZMhypfKpKgC4AOlG3fw5FirMdec0kjPcsj3zls2YGOMg3uMotavz3swfqxH85iv7lO9mD9WI/nMV/cqAT8Fg0iXIgstydSWJLEsxLNcsSSSSTepVU3ezB+rEfzmK/uU72YP1Yj+cxX9ypB6bA4Tf68nxVamqNN1sOL2M4ubm2LxIuTxJtJqT11++9mD9WI/nMV/cqAR8VunBI8jsXvLmzZSq+MjMbWcDPwOl2OXosNKYndWKQPmkmzSB1lcMoeRZURGVrLYDLHGBlAIy8dTeR3swfqxH85iv7lO9mD9WI/nMV/coDzXdmAM7DMA7F8oKhQ7SCV2BAzElhfnEgXNrXr02Tu/Fh3MiFiSCuuXgWzflALG/5mJY9JNO9mD9WI/nMV/cp3swfqxH85iv7lSC6pVHu5Fk5eMM5VJiq55HkIGRGtmkJa1yemrygFKUoBSlKAUpSgFKUoCj3u8Svrj4Wrld3u8Svrj4WrlAWmzPFR+ovwipNRtmeKj9RfhFSaAV+WNq6K+HbyY3HbZ2nPszD4ho8HFzJSqlVAWyy57ayEvdQLgG3C1zSwfRT9o2y+XGFGKQyk5dAxjv1GUDJ/W1aiCdXAZGDKeBUgg/uK/lLen7P8bg5ZFEMksK3ZZo0LI0fQzFb5D1g8NejWr77Dtt4iDHrg1ciGUtykZW4zKujdaHQC/wCxHSITsH9KUpSpApSlAfmqjau8GHw5yyPzyL5VBY26zbRR6bVZTSBVLHgoJPoAvXzrdnBjESvPMpfnKSuhBkkPSDxVABYdq9VYZsjjSXLNsOOMk5S4XjuXWI3zwj5GEckmVsykKoCsAVuMzDWxYadZq62Ht+LFA5Lh18JGFmAPA6EgjtBNZnebdxpGafDnW9njPByAFujcAeAIOlweBuayscksMiyC8c8XFSbakaowHhI38DoR0GuV+oyQn9S29jsj6bDlx/xt6vDPtFKi7NxYmijlXwZFDj0ML1Kr0TzRSlKAUpSgFKUoD8sba1ncfvng4jl5TOR0RqW97wf61Zbey/d5lZsoaNlvex5ykC3brpVJsTdbDQrH+GrtkuWkTMS1hrc81OJ0A/fSsckpR4LxUe42dvjgCzBWMZdizZ1IBYWUkkXA0A/hWnhmVwGVgyngQbg+giqLE7Hw8yC8MdiDwjAYG3DOtipB0PXwry3GwSQJPEpOk7mzG5ymwXTq0Iv0kGmOcm6Yko1sailKVsUFYfeX7Udm4KQwvI0koNnWJc+T1mJAv2Akjqq4372i+H2fipoyRIkTFSOKsRYMPRe/7V/NW527M888Erwu2HLgs5XmsAdb38IXFj+9Q3RKVn2p/tq2WJAn4+U2vJyXMW+uoJz/AMFr6DgMZHNGssTq8bi6spuCD1GvgP2t7CeVoZoYHd7MshiQtoCuTNl6ucP/AMq1/wD512xLnxGCYnk1USqp/I2bK4APC9xp1iojLUrElTPudKUqxBR73eJX1x8LVyu73eJX1x8LVygLTZnio/UX4RUmo2zPFR+ovwipNAKyO6+wo8PPjJQDyuIl5STMb6EvkC3A5upPE8baWsNdUDFwtcSILsBYrwzre9r9BGpHRqRpe4pNNrYlEd2VEvGRaMnmjhfUZTrzePE8NOiqvFQBMbhuSRQzLLnNh4scnmJPEm5FvT6akTY/DpfEMsgINjeBzZ75LA5eN7LobX9Ne+yoJHlbEyoY+bycUbEFlUnMzPbQMxC6XNgo6SaygnZLLylKV0FRSq44pvvIi0yGIv25g6rx6rGrGgPN1uLHgdKwe4c/Jyz4awyrqhB5z5HZHLDr1S1uit64uLV87xe6/wBxPLpjFjUNdOUjZiCSTluGzSAgkEEE2HEWvWGaMnTRticalF9+PybTDzRgKitfoA4kDtHEAcNf+a+eb7bRzYhgFUpEoGe5LF+cSir1HMo67i3p1W1tpYkQZ1RIiSQZWzOIlGa8pjsCy2FwCRxHGoe6W6eHAGIab7yxYuGOiK19eZxLA/qJIN+BrF43P6V+zTDNY3qauuPyaTdrCtFhYIm8JIlU+kKL1Zmu0rtOV7ilKUApSlAKUpQEPaODWVDG3A9gNj0GxBH8Rao2GmPJRNa4KrmtqRdeIHTrVoazGL20kDBEZZEZiDZrckdS13AK5RqbXBUX0IHNzyRtEppclolsrkEnMb8LC5AGn9NfTVdunhBaTE3JaZ3A4ACNZXyWA43ve5udQOAAqDtHazyythmZYYwOdKpaQm5IZFIAEbDTnm4FzbVTbU7PSNY0WLLyYUBMpuuUCwsRxqMce4ck9kSqUrwmnRCoZgC7ZVB/M2UtYdtlY/sa1IPDbGzkxEEmHfwJUZGtxswtp21852MI44DHEUCQs8alCSuUSHUHjrbUngQeNr19TrHb44vC4dS+dElQZzGo1ZXaxZ1XVRmN+UIsDfrNZzjaNMbplPDj4GiM0bq0aqeepzL284cdRr0137Id3IYojjEy5pkCGzZm5rHOXPAOW6BwtUTZu0sNNiBDJLEkEQWTmsDG8hY5I3kHMSxAbLe7adRv9NhhVBZFABJPNAAJOpOnSeuoxxrcnI+x70pStTIo97vEr64+Fq5Xd7vEr64+Fq5QFpszxUfqL8IqTUbZnio/UX4RUmgFYzeSGPEytEcZNEE5rRohEeYJypBkAAZihDZSx0Gg41s6ym09lRqZ5cRiGihkkuoDiMKzwLhw2e2YPfNazWvlPGpTohqyG0kP3f7uZ2sCVN8JJywItKWMdtDZg2Yp03461+d3MAMPiVijxUzxlDZHUmFzYNZGIy5gvO5rcOg62jwwYGJwYcckakuXKGFTdkSMBUVMgFlBOl72NS8EuzYplnXFJdPBBaPQcnyYXPlzlQOALWFQtuCaNtSqfvowX+Ji9sU76MF/iYvbFBR1v+2r/oN/6i1bVlG3iwn3tW5eLLyDC+cWvyim1WnfPgv8TF7YoC1LWFzWQ2vicHtBUi5RgCQykwSW565kbMyhQGUMAxNm5wGtXD7y4Ii33iLXTwxVNHJs5UVBi1AVY0BEig2gBVDcDQ6m59FrVDSapkpuLTXJSvsrCBADipsgIVYjBLxyNICkJF7ZVc5gLWU9VXexcXh8LAwhZpFBFlWGQXJUMZAApJUrZs4GU201NRsBDs2IhlxaXBvxiUEiOSK5CKASRIxJ4kgVYJsDC4qNTHMXjXKnN5N1PJpyYuHUrmHG9rg8LVWOOMXaReeWclUmaaFwyhlN1IuCOBB1BFetR8FhxHGkQJIRQgJ4kKLAm3TpUirmYpSlAKUpQClKUBE2jhuVjaPMVzCxI6ukegjQ9hrKbS2NHEIIZHZllcRLaIkArG8l3ynRbIQejXXS9baq/aGzllMbFmUxPyilbccjRkG4NwVdh166WqGkyrinyZDY+CgIRFmPKSqpJ5N2BZo+UUGU2TlCpz5dCbk21rU7C2V92VkDllJBAtYKbWNvTa57bnpNQMNsnDwsi8uQsZQ8mzx2LxxLEjtpmvlVdAQLgG3GrrujD5WP21+dEkgopO0S6pN4PG4P/wAT/wDHnqw7ow+Vj9tfnVNt7HwmXB2lj0xFzz10/wCmn7akujR1g9892InlXFPJMru8cQ5Jcxu7CNSbflF9ewka3rZd0YfKx+2vzqHtJ4JUCGZVs6OCrpcGNxIPCuLXUA6cL1DSfJMZSi7iYE7pYVzHyuIkszAKoiHI86QxoHMaKiGQjLY2JJtc6V9K2dh+TjSK+bIoW9rXA0GnorOS7BwbOjmfWMoygtCbGKTlhZipZATYMFIuAK1SMCLjUddQopcEznKaSk+D0pSlWKFHvd4lfXHwtXK7vd4lfXHwtXKAtNmeKj9RfhFSajbM8VH6i/CKk0B5u4AuTYDUk9FVWPmhmWMrNHZZUe+dSCUYHLcHiazP2h7SflI8Mt8tg7AfnJYqoPoI4WN76a2qg2lsqaFUlkQANcdo6bNa+XsFzoG6a48nqXGTUY3RrDGmrbo+uCu1ifs/2oz58O18qKHjvxAJIKg9KjQj024AAbaujHNTipIpKOl0K/DGv3Xzf7R5sRiJ49nwAm6cpIAbAgkhc56EWxJ6yV6QKvKWlWWxY+pLTde/g2ZT/qBNmXkxEY75h4RdWH9Aas6+R4z7L3WAMkivONWQgLGR+lSeDDrOh7Kk/ZptiaLENs6fMAQciv4UboLlBf8AKVuQOGlxxrOOW3TR0T9NFwcoTuuVVOvJ9Vrl67es5t7aUbxyRAvYghpEYKFtxsx42trxHEHppkywxq5OkcsYuTpF3BikcsqurFDlYBgSp6mA4GvDZuEMfK3IPKStILdAYAWPbpXzzdfZsyLJIoml5U305ilQWK85iM98xJ1I1tra9XH3h42C3khfiquWKHsC3KMNNQNfRxriyf8AQjCdaW4+a2Nuh4kjdUr51unvtPM4WaI5JJDZ/AWJcvg5iLNroLkMb9NfRAa9BST4ZlKDi6Z+qUpVigpSlAKUpQHKGvDEzrGjOxsqgsT1AC5NZife5uKRAp0XY5m9AUGx9F6xy54Yq1OrLwxTn9qLbA7HQNM0kcbGSVnBKhjlKqBckdhqZ3Lg8jF/tr8qzke97ZrlFydIViXA6xcc49lhWpw8yuodSCrAMCOBB1BFMWeGS9LuiZ45Q+5Hj3Kg8jF/tr8q73Lg8jH/ALa/KplK2MyF3Kg8jF/tr8qHZcHkY/8AbX5VMrP78bRkw+DlkjR3ewUCMlXXOQhdSAxBW+bgeFGSk26RZPsvDkEcjFf/AE1+VfjYOFaHDQQtbNHEkbW4XRApseq4r+fYNr458OuHadxECTzmLO2Y3OYk84XJ0J6tK99i7XxmBkEkUudL86M+Cw6br0/89VY9aN0dy9BkcNR/RtcNV+w9qJiYUnTwXF7dKkaMp7QbirCtjhap0yk3u8Svrj4Wrld3u8Svrj4WrlCC02Z4qP1F+EVJqNszxUfqL8IqTQGbxWzg2PWVl05HKptpnDG+vXlY6VOmgEgeJwCllFiND0kg/wAADe4IvUzGw5lFjZlOZT1EdfYRcHsJrOYnbcKqJlXMS5jS0kYiMpJF+UvYdPO426L6VzzhT27lkyPu1gBFjplQs0aJkuR4BOV8rNwYkHS2otrxBO0qu2JgDDHlZg0jEvIwFgzsbmw6ANAB1AVY1rCCjGkQ227YrPxYZVxs5YDNNFHl7ViLqwt2Fxf1hWgvWJ3++8xzYXE4aN5Hj5RWVVLAq+QlWtwBy8eggHopNWi0Fbq6NCMuqlgVNkHgm5F8wK8L9enDqtpQYrCpJtaAqv4kUTSSMPJnNGgPWcxa3YG7K9ZtvEQjEnBz8rfkhHdM2ctlC2Da9d8t7dHRUD7O1nknxmIxEbpK5jUBkZQFUMQqZhqovx679NZQjuWSaTd+xvqzeN3Zj1dMx1ziEkckXGoJU68dcuYLcDqrSUrWUIy+5WZptcFTg1JhQg5WEeXUDmtYA36rEWtX52hyTB0kAZQl3JtZLG4u3EHpFuFr6aVXbb2tHDMsCOOWl53JsoaPU2DNdlyFjpodTc2NVuI2gjYkYLEyARswCJEgWKS+oSZszMCSDzdAQVBJzWrPpNui6jLlIj7L2XOmGVoYSQ55qFlU5ZBmDsCbIMxYWGuXKbXBFbDYGCeGBI5HzOBzj0Akk5Vv+UXsOwCrIV2kMEIScord8kSnKSpnaUpW5QUpSgFKUoCh3uzchZelgCNdRx6OjQE9gNR9l7uJEyuxMsgF87cA2g5q3sOF+BN+kVfYrDpIpRwCrCxB6qqsbO6qoYsHDCzhWZJPy65AbXv4JHHQddc2XEnLVReM5KOlPYibVwEMiPJyah1VjmygMsi9bg87j29OtStzGH3SJeBS6EdRViCPSLWqFiJmxaGCENyTErNMylFC3IkSNTYsx1W9rDU3JGulghVFCIoVVFgoFgB1ACrYsdNsiUm1R7UpStyoqLtJWMUgXwijBfSVNv61KrjUCPnO4+ycJNgUkeGN2Utnul2OpK69ditv/pqdtDcrBNCX5JUIjLExsw1y3uNbZey2unVUbdfBz4IzRzpGsMjZ0CyLnH5SQulxbLw100vwqw2zyhEmChYCaVbtLK4AswKhUGpZyF4flBv1A8ul8UdUsr6lqW1kT7Ipy2HlQ/kl0/8ANGjH+t63lY/7Ptg4jBpKkwTnsHGRidcuUg3HCwH9a2FbwTUUmZZ3GWRuPFlJvd4lfXHwtXK7vd4lfXHwtXKuZFnszxMfqL8IqLg9u4eWMyrKmRQC93UGPNw5TXmH01K2Z4mP1F+EVn33UOSICUBokRQQGUMY2ZiSUYML5jwOh114ED9b0yCaMRJiYY1YZ2DSAF49LEG/gXIv0G4F7XByC7oRHNIMThiqAM5EvNUPqpboAPRfQ1r4N1Qq2LqSWhcnITrBOZz4TE2JY2uTbjrXW3ZYKoSRVKlj4BF88xmIupDKdbZgb316SKpKEZO2SnRzdl+QVYJMTDIHAMAEgLlSCbLfw10uLXtr0AWvsLjI5c3Juj5TlbKwbKw4q1uB7Kz2G3SKqVMoLEwksEN/+nxL4niWJ52crqTbU63qdsHYjYcgs6tlhjgXJHk5kObKW1NzzuAsBrbjVkqVEF7VTt/Du8LorqisrBmZioAKkXLDgBxPC/XxvbVE2hErxSIyZ1ZWVkFrsCCCozEDXhqQKkGIn2FKiDDvioViLBREzKOfYEKLrmJsQct+BGlq1uxcLLDGI5CGChQpDFjoLEEtra+o4nW3RVHBuvM8IDyjlZoXinZ0Dt+La5UqQAyqqp0g5VPRrsBUt2QlRE2ljUhQyObICoJ00zMFub6AC9yeq9eXdjD2Q8tFaQkJz155BykLrqbkD0kCvXamD5WPJe3ORr2v4Eiva3blt+9UWN3TzyFxLYOWzqQ9ijSGSwCOovqwuwYcNNLGCSh3m2PhpsQ0yYuFXY8m4eYEZgEXKF6CLC4v+YaDphJulAeTZ8ZDlYkRlHAzOGC8031IawsNb21FbGTdkFSucaxzR3yeXlWUnj0ZbW6eNeO0t1nlL2nyrIWJXK3FiD+R1DcNQwYdQGt7anVGyzzUdKexcrtfD88cvF+H4f4i8zXLztdNdNempOGxCSKHRlZTwZSCD0aEVQT7sMQuSbIy8rqEOvLYlMQdVYEeAVuCDrcEWtVlsHZhw8XJl85zu5axGskjSEc4sdM1rkkm2pqpiWlKUoBSlKAUpSgImKxkcZVXkRC5soZwpY8LKDxOo4Vk3w5+8NJy8LOrFiWcWjsVXIw/IOcth168ast4diyYiUBSqo+HmgkdlDMBM0Wi6ixsrHgRcC/b+H3VvkGcWV5XPM8LlsXHitdeI5PLfpvfsqU6KyipVZVw4X8Q4iPFYYMtpZCkgy5Da2ew8WVBAv2G9xetrBKrqHVgykXDKQQQekEaEVnJN1jdGWQAo80gvHcFpsXHihmF+jk8vXc30tarjY2BMMZQsGZneRiFyrmlkaQgLrYXbr149NG2xGKjwWVKUqCwqNisUkSl3dUQWuzEKoubDU6akgVJqp3iwsksYSKwcSxOCwzKBHMjsStxewUm1weqgMxvZgo8RNDLFiIVmFjGyygSGN2CAAAjMmbNrc3uwseBrI9iGaWI4jHwYl1YhV5QA5ipyFVXmhw2VgcvFRWqh3ZtnYyXaQxsxEdhmjxMmKawubKxkKgXNgL3Y1+od2AqqvKeCmHS+Tj91maa/H817dnHXhQFrs3HxyiyyRyOtg/JsGAa3ZwBINr9VT6zu727z4Z2d5jKzRxxaqw0iLnNzmaxOc81cqi2gFaKgKPe7xK+uPhauV3e7xK+uPhauUBEg3hyKE5O+QBb57XsONracK9e+fzXv/SlKAd8/mvf+lO+fzXv/SuUoDvfP5r3/pTvn817/wBKUoB3z+a9/wClO+fzXv8A0pSgHfP5r3/pTvn817/0rlKA73z+a9/6U75/Ne/9KUoB3z+a9/6U75/Ne/8ASlKAd8/mvf8ApTvn817/ANKUoB3z+a9/6U75/Ne/9KUoB3z+a9/6U75/Ne/9KUoB3z+a9/6U75/Ne/8ASlKAd8/mvf8ApTvn817/ANK5SgO98/mvf+lO+fzXv/SlKAd8/mvf+lO+fzXv/SlKAd8/mvf+lO+fzXv/AEpSgHfP5r3/AKU75/Ne/wDSlKAd8/mvf+lO+fzXv/SlKAg4/bP3lAuTLY5vCv0WtwHXSlKA/9k=</a:t>
            </a:r>
            <a:endParaRPr/>
          </a:p>
        </p:txBody>
      </p:sp>
      <p:sp>
        <p:nvSpPr>
          <p:cNvPr id="107" name="Google Shape;10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image credit data:image/jpeg;base64,/9j/4AAQSkZJRgABAQAAAQABAAD/2wCEAAkGBxISExYRFBQXFxMWGiEXGBgXFhsZGBcZGBkeGRkZGRcZKiwiGR0nIh4aIzMkKysvMDAwISE2OzgvOyovMDABCwsLDw4PHBERHDInIigvLy8vLy8xMC8vLzQwLy8tOi8xLzgvLy8tMC8vMi8vLy8vMi8vLy0vLy8vLy8vLy8vL//AABEIALUBFgMBIgACEQEDEQH/xAAcAAEAAwEBAQEBAAAAAAAAAAAABAUGAQMHAgj/xABKEAACAQIDAwUNBgQFAQkBAAABAgMAEQQSIQUGMRMiQVFhFRYyM1NjcXKSorLR4QcUI0JSgZGUodNUYnOTsSQ0Q3SCs8HE8PEI/8QAGQEBAAMBAQAAAAAAAAAAAAAAAAECAwQF/8QAKREAAgIBAwMDBAMBAAAAAAAAAAECEQMSITETQVEEYfAiMnGBI5HRBf/aAAwDAQACEQMRAD8A+vbPwMZijJjQkopJKAkkqLknpNSe58Pko/YX5V3Znio/UX4RUmgIvc+HyUfsL8qdz4fJR+wvyqVSgIvc+HyUfsL8qdz4fJR+wvyqVSgIvc+HyUfsL8qdz4fJR+wvyqVSgIvc+HyUfsL8qdz4fJR+wvyqVSgIvc+HyUfsL8qdz4fJR+wvyqVSgInc+HyUfsL8q4MBD5KP2FqUaz27J/Gxf+r/AO1VcqaXkso2m/Bcdz4fJR+wvyrvc+HyUfsL8qr9ubRkiKBFQBr3kkfKiW6+kk157vbZM7SI2QtHbnRsSjBr8L9VqjXG9JPTlp1dixbBQjjHH7C13ufD5KP2F+VZveuCSTEQR5UZGzZVZmAJAuc+X+lq/eL23LFnAEMaR81UeT8Rwo0yheF+i9VeVJu+xdYm0qe7NF3Ph8lH7C/Knc+HySewvyqhm29KxhWGNS00ecZmIC9dyOIGteS7cxbCW0UX4FxISzWYi5sg9A6adaI6Mvb+/ejRfcYfJR+wtBgYfJR+wtUEuOWSVHCayYZnDZjcA65bcCO21RdjTgHAqUzMY5LNmN1sCbAcDe1tadVXQ6L0387/AOGq7nw+Sj9hflTufD5KP2F+VZnE7yyxgu4hUA25LlLy2vbo0v01rInuAesX/jVozi3SKSxuKTZ5dz4fJR+wvyp3Ph8lH7C/KpVKuUIvc+HyUfsL8qdz4fJR+wvyqVSgIvc+HyUfsL8qdz4fJR+wvyqVSgIvc+HyUfsL8qdz4fJR+wvyqVSgIvc+HyUfsL8qdz4fJR+wvyqVSgM5vThUSJSqqpzgXCgG2VtNOiuVI3u8Svrj4WrlAWmzPFR+ovwipNRtmeKj9RfhFSaAUpSgFKUoBSlKAUpSgFKUoD8ms4mycVHJI0UkYWR85DISR/A1pK8MTiFjUsxsB+5JOgAA4knS1VlFPktGTV13KHHbDmkaOVmiaVAVKsjGMgnQhb3BFSNibIkhkkkd1YyBbhVyhSt9AOq1e52lKeESgf5pCG/cKrAfxNeuD2gHbIRlktfKTfMOF1P5h18CNLjUVSKhqtcl3OemnwfjH7NMk0MoYARZri3HMttKpxuzKudUeLJISS7RlpQG4gG9v3rWUqXji92QsslsigwGw2jeBy4PIxmMgA634EV6wbHZRiRmH47MRp4OZba9dXVKLHFEPJJ/P2Z7D7vspjJccyAwnQ6k/mHZX4w+7jL93u4/BR1awNznBF1PRa9aCaQKCxIAAuSTYADiSegVSz7cYn8NBl/U5Iv2hAL29JHoqyxJ8Inqy8/PjK3vVl5MwB4VT9QjPKNrcBjfT9q1eGQqqg8QAD+wrMT7anzC+SNdACBmBY/rvYi+gAH8bkVebF2gJ4hJaxuysL3AdGKsAekXBt2UWJQ3IlklLksaUpVigpSlAKUpQClKUApSlAUe93iV9cfC1cru93iV9cfC1coC02Z4qP1F+EVJqNszxUfqL8IqTQClKUApSlAKUpQClKUApSlAcrJCQy4qYlyUjsFW/NDEWJA6xZhf01raz+0IUgkMhIVJSFJJsBISbcf1lv4j/NWeS9LotGr3Isk8cVkMqK/hZXksWGoPhktbt6xUDay5sOZ4jrpKhVjwtzhe9ucpcaEDX967itjwyys0mHR5D/3jZspXQC44XtpbsPC9fvH4VSq4GFQDLcEKLCOMn8SQ24aEgdbEdtc8eVXJq+NzTbBnMmHhcm5aNST1kqL/ANasK8YIVRQigKqgBQNAABYAV7V2GApSlAZ3eeRi0UQFw92t0F1ZFQH/ACgvmPoB6KhtsqZPA54J4OQjZuJKWuCp1IBsRrxFrW238LmEcul4XEmovzQeeR1HLfX0jpr9vkV8xZVy3uCLeFrmB0/jr0is55JQaolKzNY5JVVlmiyRtzcwcMDfrt4N+A7e2177c8r90iAAGXMjW6WRyrt6SwJ/evPb2KEcDuq85xZVIsXkcZEBB1uSVHo9FSt2tmnDwLExUkFmOUWUF2LZVB1sL21q8cjmtw1RbUpSpIFKUoBSlKAUpSgFKUoCj3u8Svrj4Wrld3u8Svrj4WrlAWmzPFR+ovwipNRtmeKj9RfhFSaAUpSgFKUoBSlKAUpSgFKUoDhr41vrtIzztJe8aEqinwcsZzFh1ZiDr0grfgK+v4iUIrOeCgsbcbAX0rEx47BysDFglkAzhwggYjKkcgKsr8mVs44MTewtVZKyGijXaeJjTCFZUWNnlikVrs7CGNpVOZgchKLbS+pB6bCnw20po5vvOcmVWAYi/wCIqDO6eqbsLcB6RX0DES7OWISmBDEpcqeTWwKxhiwBOmZQBfTovYVCTG4FnULhEKnOpUJGzmUPAqKjKxjIbl9WzWHSRZqro8Fm20kbmCUOodTdWAYHrBFxXrVfsadHiGRDGEJjyEAFDGcpWykiwtpYkWtVhWhApUbB4pZMxW/NdkN+tTY27Kk0B+HW4seFZXZm3UlleCArNyJKlmLI0ZX8pBUlxxGcaG1uPGftjeSPDrLcMXjR3AKOqvyaZyqvYg6dV+npBFRJZtmsZHeKPOivJJnw/PURKjOWBW98skZA4kMLVWUdSBB2PtOKbGGPEOPvEZbkYQOYigkZ8wuDKV1sxBVToBck7asp99wELHkYYuVRsoyxBASsixyBZAtiULajsPUbXeD2rHLI0QzB1GazIy3XMVzDMNRcf8HgRUpUqBY0pSpApSlAKUpQClKUApSlAUe93iV9cfC1cru93iV9cfC1coC02Z4qP1F+EVJqNszxUfqL8IqTQClKUApSlAKUpQClKUApSlAR8ZhUlRonUMjqUZTwZWFiD+1Vjbt4c3ur3JJLctLmYlVQ5nzZiCqqtieAFfneWPOcPGWdVecK2SR4yRyMrWzRkNa4B49FfvvZg/ViP5zFf3KA/TbvYcszGPwgQVzvkGZMhypfKpKgC4AOlG3fw5FirMdec0kjPcsj3zls2YGOMg3uMotavz3swfqxH85iv7lO9mD9WI/nMV/cqAT8Fg0iXIgstydSWJLEsxLNcsSSSSTepVU3ezB+rEfzmK/uU72YP1Yj+cxX9ypB6bA4Tf68nxVamqNN1sOL2M4ubm2LxIuTxJtJqT11++9mD9WI/nMV/cqAR8VunBI8jsXvLmzZSq+MjMbWcDPwOl2OXosNKYndWKQPmkmzSB1lcMoeRZURGVrLYDLHGBlAIy8dTeR3swfqxH85iv7lO9mD9WI/nMV/coDzXdmAM7DMA7F8oKhQ7SCV2BAzElhfnEgXNrXr02Tu/Fh3MiFiSCuuXgWzflALG/5mJY9JNO9mD9WI/nMV/cp3swfqxH85iv7lSC6pVHu5Fk5eMM5VJiq55HkIGRGtmkJa1yemrygFKUoBSlKAUpSgFKUoCj3u8Svrj4Wrld3u8Svrj4WrlAWmzPFR+ovwipNRtmeKj9RfhFSaAV+WNq6K+HbyY3HbZ2nPszD4ho8HFzJSqlVAWyy57ayEvdQLgG3C1zSwfRT9o2y+XGFGKQyk5dAxjv1GUDJ/W1aiCdXAZGDKeBUgg/uK/lLen7P8bg5ZFEMksK3ZZo0LI0fQzFb5D1g8NejWr77Dtt4iDHrg1ciGUtykZW4zKujdaHQC/wCxHSITsH9KUpSpApSlAfmqjau8GHw5yyPzyL5VBY26zbRR6bVZTSBVLHgoJPoAvXzrdnBjESvPMpfnKSuhBkkPSDxVABYdq9VYZsjjSXLNsOOMk5S4XjuXWI3zwj5GEckmVsykKoCsAVuMzDWxYadZq62Ht+LFA5Lh18JGFmAPA6EgjtBNZnebdxpGafDnW9njPByAFujcAeAIOlweBuayscksMiyC8c8XFSbakaowHhI38DoR0GuV+oyQn9S29jsj6bDlx/xt6vDPtFKi7NxYmijlXwZFDj0ML1Kr0TzRSlKAUpSgFKUoD8sba1ncfvng4jl5TOR0RqW97wf61Zbey/d5lZsoaNlvex5ykC3brpVJsTdbDQrH+GrtkuWkTMS1hrc81OJ0A/fSsckpR4LxUe42dvjgCzBWMZdizZ1IBYWUkkXA0A/hWnhmVwGVgyngQbg+giqLE7Hw8yC8MdiDwjAYG3DOtipB0PXwry3GwSQJPEpOk7mzG5ymwXTq0Iv0kGmOcm6Yko1sailKVsUFYfeX7Udm4KQwvI0koNnWJc+T1mJAv2Akjqq4372i+H2fipoyRIkTFSOKsRYMPRe/7V/NW527M888Erwu2HLgs5XmsAdb38IXFj+9Q3RKVn2p/tq2WJAn4+U2vJyXMW+uoJz/AMFr6DgMZHNGssTq8bi6spuCD1GvgP2t7CeVoZoYHd7MshiQtoCuTNl6ucP/AMq1/wD512xLnxGCYnk1USqp/I2bK4APC9xp1iojLUrElTPudKUqxBR73eJX1x8LVyu73eJX1x8LVygLTZnio/UX4RUmo2zPFR+ovwipNAKyO6+wo8PPjJQDyuIl5STMb6EvkC3A5upPE8baWsNdUDFwtcSILsBYrwzre9r9BGpHRqRpe4pNNrYlEd2VEvGRaMnmjhfUZTrzePE8NOiqvFQBMbhuSRQzLLnNh4scnmJPEm5FvT6akTY/DpfEMsgINjeBzZ75LA5eN7LobX9Ne+yoJHlbEyoY+bycUbEFlUnMzPbQMxC6XNgo6SaygnZLLylKV0FRSq44pvvIi0yGIv25g6rx6rGrGgPN1uLHgdKwe4c/Jyz4awyrqhB5z5HZHLDr1S1uit64uLV87xe6/wBxPLpjFjUNdOUjZiCSTluGzSAgkEEE2HEWvWGaMnTRticalF9+PybTDzRgKitfoA4kDtHEAcNf+a+eb7bRzYhgFUpEoGe5LF+cSir1HMo67i3p1W1tpYkQZ1RIiSQZWzOIlGa8pjsCy2FwCRxHGoe6W6eHAGIab7yxYuGOiK19eZxLA/qJIN+BrF43P6V+zTDNY3qauuPyaTdrCtFhYIm8JIlU+kKL1Zmu0rtOV7ilKUApSlAKUpQEPaODWVDG3A9gNj0GxBH8Rao2GmPJRNa4KrmtqRdeIHTrVoazGL20kDBEZZEZiDZrckdS13AK5RqbXBUX0IHNzyRtEppclolsrkEnMb8LC5AGn9NfTVdunhBaTE3JaZ3A4ACNZXyWA43ve5udQOAAqDtHazyythmZYYwOdKpaQm5IZFIAEbDTnm4FzbVTbU7PSNY0WLLyYUBMpuuUCwsRxqMce4ck9kSqUrwmnRCoZgC7ZVB/M2UtYdtlY/sa1IPDbGzkxEEmHfwJUZGtxswtp21852MI44DHEUCQs8alCSuUSHUHjrbUngQeNr19TrHb44vC4dS+dElQZzGo1ZXaxZ1XVRmN+UIsDfrNZzjaNMbplPDj4GiM0bq0aqeepzL284cdRr0137Id3IYojjEy5pkCGzZm5rHOXPAOW6BwtUTZu0sNNiBDJLEkEQWTmsDG8hY5I3kHMSxAbLe7adRv9NhhVBZFABJPNAAJOpOnSeuoxxrcnI+x70pStTIo97vEr64+Fq5Xd7vEr64+Fq5QFpszxUfqL8IqTUbZnio/UX4RUmgFYzeSGPEytEcZNEE5rRohEeYJypBkAAZihDZSx0Gg41s6ym09lRqZ5cRiGihkkuoDiMKzwLhw2e2YPfNazWvlPGpTohqyG0kP3f7uZ2sCVN8JJywItKWMdtDZg2Yp03461+d3MAMPiVijxUzxlDZHUmFzYNZGIy5gvO5rcOg62jwwYGJwYcckakuXKGFTdkSMBUVMgFlBOl72NS8EuzYplnXFJdPBBaPQcnyYXPlzlQOALWFQtuCaNtSqfvowX+Ji9sU76MF/iYvbFBR1v+2r/oN/6i1bVlG3iwn3tW5eLLyDC+cWvyim1WnfPgv8TF7YoC1LWFzWQ2vicHtBUi5RgCQykwSW565kbMyhQGUMAxNm5wGtXD7y4Ii33iLXTwxVNHJs5UVBi1AVY0BEig2gBVDcDQ6m59FrVDSapkpuLTXJSvsrCBADipsgIVYjBLxyNICkJF7ZVc5gLWU9VXexcXh8LAwhZpFBFlWGQXJUMZAApJUrZs4GU201NRsBDs2IhlxaXBvxiUEiOSK5CKASRIxJ4kgVYJsDC4qNTHMXjXKnN5N1PJpyYuHUrmHG9rg8LVWOOMXaReeWclUmaaFwyhlN1IuCOBB1BFetR8FhxHGkQJIRQgJ4kKLAm3TpUirmYpSlAKUpQClKUBE2jhuVjaPMVzCxI6ukegjQ9hrKbS2NHEIIZHZllcRLaIkArG8l3ynRbIQejXXS9baq/aGzllMbFmUxPyilbccjRkG4NwVdh166WqGkyrinyZDY+CgIRFmPKSqpJ5N2BZo+UUGU2TlCpz5dCbk21rU7C2V92VkDllJBAtYKbWNvTa57bnpNQMNsnDwsi8uQsZQ8mzx2LxxLEjtpmvlVdAQLgG3GrrujD5WP21+dEkgopO0S6pN4PG4P/wAT/wDHnqw7ow+Vj9tfnVNt7HwmXB2lj0xFzz10/wCmn7akujR1g9892InlXFPJMru8cQ5Jcxu7CNSbflF9ewka3rZd0YfKx+2vzqHtJ4JUCGZVs6OCrpcGNxIPCuLXUA6cL1DSfJMZSi7iYE7pYVzHyuIkszAKoiHI86QxoHMaKiGQjLY2JJtc6V9K2dh+TjSK+bIoW9rXA0GnorOS7BwbOjmfWMoygtCbGKTlhZipZATYMFIuAK1SMCLjUddQopcEznKaSk+D0pSlWKFHvd4lfXHwtXK7vd4lfXHwtXKAtNmeKj9RfhFSajbM8VH6i/CKk0B5u4AuTYDUk9FVWPmhmWMrNHZZUe+dSCUYHLcHiazP2h7SflI8Mt8tg7AfnJYqoPoI4WN76a2qg2lsqaFUlkQANcdo6bNa+XsFzoG6a48nqXGTUY3RrDGmrbo+uCu1ifs/2oz58O18qKHjvxAJIKg9KjQj024AAbaujHNTipIpKOl0K/DGv3Xzf7R5sRiJ49nwAm6cpIAbAgkhc56EWxJ6yV6QKvKWlWWxY+pLTde/g2ZT/qBNmXkxEY75h4RdWH9Aas6+R4z7L3WAMkivONWQgLGR+lSeDDrOh7Kk/ZptiaLENs6fMAQciv4UboLlBf8AKVuQOGlxxrOOW3TR0T9NFwcoTuuVVOvJ9Vrl67es5t7aUbxyRAvYghpEYKFtxsx42trxHEHppkywxq5OkcsYuTpF3BikcsqurFDlYBgSp6mA4GvDZuEMfK3IPKStILdAYAWPbpXzzdfZsyLJIoml5U305ilQWK85iM98xJ1I1tra9XH3h42C3khfiquWKHsC3KMNNQNfRxriyf8AQjCdaW4+a2Nuh4kjdUr51unvtPM4WaI5JJDZ/AWJcvg5iLNroLkMb9NfRAa9BST4ZlKDi6Z+qUpVigpSlAKUpQHKGvDEzrGjOxsqgsT1AC5NZife5uKRAp0XY5m9AUGx9F6xy54Yq1OrLwxTn9qLbA7HQNM0kcbGSVnBKhjlKqBckdhqZ3Lg8jF/tr8qzke97ZrlFydIViXA6xcc49lhWpw8yuodSCrAMCOBB1BFMWeGS9LuiZ45Q+5Hj3Kg8jF/tr8q73Lg8jH/ALa/KplK2MyF3Kg8jF/tr8qHZcHkY/8AbX5VMrP78bRkw+DlkjR3ewUCMlXXOQhdSAxBW+bgeFGSk26RZPsvDkEcjFf/AE1+VfjYOFaHDQQtbNHEkbW4XRApseq4r+fYNr458OuHadxECTzmLO2Y3OYk84XJ0J6tK99i7XxmBkEkUudL86M+Cw6br0/89VY9aN0dy9BkcNR/RtcNV+w9qJiYUnTwXF7dKkaMp7QbirCtjhap0yk3u8Svrj4Wrld3u8Svrj4WrlCC02Z4qP1F+EVJqNszxUfqL8IqTQGbxWzg2PWVl05HKptpnDG+vXlY6VOmgEgeJwCllFiND0kg/wAADe4IvUzGw5lFjZlOZT1EdfYRcHsJrOYnbcKqJlXMS5jS0kYiMpJF+UvYdPO426L6VzzhT27lkyPu1gBFjplQs0aJkuR4BOV8rNwYkHS2otrxBO0qu2JgDDHlZg0jEvIwFgzsbmw6ANAB1AVY1rCCjGkQ227YrPxYZVxs5YDNNFHl7ViLqwt2Fxf1hWgvWJ3++8xzYXE4aN5Hj5RWVVLAq+QlWtwBy8eggHopNWi0Fbq6NCMuqlgVNkHgm5F8wK8L9enDqtpQYrCpJtaAqv4kUTSSMPJnNGgPWcxa3YG7K9ZtvEQjEnBz8rfkhHdM2ctlC2Da9d8t7dHRUD7O1nknxmIxEbpK5jUBkZQFUMQqZhqovx679NZQjuWSaTd+xvqzeN3Zj1dMx1ziEkckXGoJU68dcuYLcDqrSUrWUIy+5WZptcFTg1JhQg5WEeXUDmtYA36rEWtX52hyTB0kAZQl3JtZLG4u3EHpFuFr6aVXbb2tHDMsCOOWl53JsoaPU2DNdlyFjpodTc2NVuI2gjYkYLEyARswCJEgWKS+oSZszMCSDzdAQVBJzWrPpNui6jLlIj7L2XOmGVoYSQ55qFlU5ZBmDsCbIMxYWGuXKbXBFbDYGCeGBI5HzOBzj0Akk5Vv+UXsOwCrIV2kMEIScord8kSnKSpnaUpW5QUpSgFKUoCh3uzchZelgCNdRx6OjQE9gNR9l7uJEyuxMsgF87cA2g5q3sOF+BN+kVfYrDpIpRwCrCxB6qqsbO6qoYsHDCzhWZJPy65AbXv4JHHQddc2XEnLVReM5KOlPYibVwEMiPJyah1VjmygMsi9bg87j29OtStzGH3SJeBS6EdRViCPSLWqFiJmxaGCENyTErNMylFC3IkSNTYsx1W9rDU3JGulghVFCIoVVFgoFgB1ACrYsdNsiUm1R7UpStyoqLtJWMUgXwijBfSVNv61KrjUCPnO4+ycJNgUkeGN2Utnul2OpK69ditv/pqdtDcrBNCX5JUIjLExsw1y3uNbZey2unVUbdfBz4IzRzpGsMjZ0CyLnH5SQulxbLw100vwqw2zyhEmChYCaVbtLK4AswKhUGpZyF4flBv1A8ul8UdUsr6lqW1kT7Ipy2HlQ/kl0/8ANGjH+t63lY/7Ptg4jBpKkwTnsHGRidcuUg3HCwH9a2FbwTUUmZZ3GWRuPFlJvd4lfXHwtXK7vd4lfXHwtXKuZFnszxMfqL8IqLg9u4eWMyrKmRQC93UGPNw5TXmH01K2Z4mP1F+EVn33UOSICUBokRQQGUMY2ZiSUYML5jwOh114ED9b0yCaMRJiYY1YZ2DSAF49LEG/gXIv0G4F7XByC7oRHNIMThiqAM5EvNUPqpboAPRfQ1r4N1Qq2LqSWhcnITrBOZz4TE2JY2uTbjrXW3ZYKoSRVKlj4BF88xmIupDKdbZgb316SKpKEZO2SnRzdl+QVYJMTDIHAMAEgLlSCbLfw10uLXtr0AWvsLjI5c3Juj5TlbKwbKw4q1uB7Kz2G3SKqVMoLEwksEN/+nxL4niWJ52crqTbU63qdsHYjYcgs6tlhjgXJHk5kObKW1NzzuAsBrbjVkqVEF7VTt/Du8LorqisrBmZioAKkXLDgBxPC/XxvbVE2hErxSIyZ1ZWVkFrsCCCozEDXhqQKkGIn2FKiDDvioViLBREzKOfYEKLrmJsQct+BGlq1uxcLLDGI5CGChQpDFjoLEEtra+o4nW3RVHBuvM8IDyjlZoXinZ0Dt+La5UqQAyqqp0g5VPRrsBUt2QlRE2ljUhQyObICoJ00zMFub6AC9yeq9eXdjD2Q8tFaQkJz155BykLrqbkD0kCvXamD5WPJe3ORr2v4Eiva3blt+9UWN3TzyFxLYOWzqQ9ijSGSwCOovqwuwYcNNLGCSh3m2PhpsQ0yYuFXY8m4eYEZgEXKF6CLC4v+YaDphJulAeTZ8ZDlYkRlHAzOGC8031IawsNb21FbGTdkFSucaxzR3yeXlWUnj0ZbW6eNeO0t1nlL2nyrIWJXK3FiD+R1DcNQwYdQGt7anVGyzzUdKexcrtfD88cvF+H4f4i8zXLztdNdNempOGxCSKHRlZTwZSCD0aEVQT7sMQuSbIy8rqEOvLYlMQdVYEeAVuCDrcEWtVlsHZhw8XJl85zu5axGskjSEc4sdM1rkkm2pqpiWlKUoBSlKAUpSgImKxkcZVXkRC5soZwpY8LKDxOo4Vk3w5+8NJy8LOrFiWcWjsVXIw/IOcth168ast4diyYiUBSqo+HmgkdlDMBM0Wi6ixsrHgRcC/b+H3VvkGcWV5XPM8LlsXHitdeI5PLfpvfsqU6KyipVZVw4X8Q4iPFYYMtpZCkgy5Da2ew8WVBAv2G9xetrBKrqHVgykXDKQQQekEaEVnJN1jdGWQAo80gvHcFpsXHihmF+jk8vXc30tarjY2BMMZQsGZneRiFyrmlkaQgLrYXbr149NG2xGKjwWVKUqCwqNisUkSl3dUQWuzEKoubDU6akgVJqp3iwsksYSKwcSxOCwzKBHMjsStxewUm1weqgMxvZgo8RNDLFiIVmFjGyygSGN2CAAAjMmbNrc3uwseBrI9iGaWI4jHwYl1YhV5QA5ipyFVXmhw2VgcvFRWqh3ZtnYyXaQxsxEdhmjxMmKawubKxkKgXNgL3Y1+od2AqqvKeCmHS+Tj91maa/H817dnHXhQFrs3HxyiyyRyOtg/JsGAa3ZwBINr9VT6zu727z4Z2d5jKzRxxaqw0iLnNzmaxOc81cqi2gFaKgKPe7xK+uPhauV3e7xK+uPhauUBEg3hyKE5O+QBb57XsONracK9e+fzXv/SlKAd8/mvf+lO+fzXv/SuUoDvfP5r3/pTvn817/wBKUoB3z+a9/wClO+fzXv8A0pSgHfP5r3/pTvn817/0rlKA73z+a9/6U75/Ne/9KUoB3z+a9/6U75/Ne/8ASlKAd8/mvf8ApTvn817/ANKUoB3z+a9/6U75/Ne/9KUoB3z+a9/6U75/Ne/9KUoB3z+a9/6U75/Ne/8ASlKAd8/mvf8ApTvn817/ANK5SgO98/mvf+lO+fzXv/SlKAd8/mvf+lO+fzXv/SlKAd8/mvf+lO+fzXv/AEpSgHfP5r3/AKU75/Ne/wDSlKAd8/mvf+lO+fzXv/SlKAg4/bP3lAuTLY5vCv0WtwHXSlKA/9k=</a:t>
            </a:r>
            <a:endParaRPr/>
          </a:p>
        </p:txBody>
      </p:sp>
      <p:sp>
        <p:nvSpPr>
          <p:cNvPr id="115" name="Google Shape;11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gdd6c93f7a7_0_57"/>
          <p:cNvCxnSpPr/>
          <p:nvPr/>
        </p:nvCxnSpPr>
        <p:spPr>
          <a:xfrm>
            <a:off x="5704400" y="3668217"/>
            <a:ext cx="7833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gdd6c93f7a7_0_57"/>
          <p:cNvSpPr txBox="1"/>
          <p:nvPr>
            <p:ph type="ctrTitle"/>
          </p:nvPr>
        </p:nvSpPr>
        <p:spPr>
          <a:xfrm>
            <a:off x="415600" y="794633"/>
            <a:ext cx="11360700" cy="26103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2" name="Google Shape;12;gdd6c93f7a7_0_57"/>
          <p:cNvSpPr txBox="1"/>
          <p:nvPr>
            <p:ph idx="1" type="subTitle"/>
          </p:nvPr>
        </p:nvSpPr>
        <p:spPr>
          <a:xfrm>
            <a:off x="415600" y="4221097"/>
            <a:ext cx="11360700" cy="9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13" name="Google Shape;13;gdd6c93f7a7_0_5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dd6c93f7a7_0_84"/>
          <p:cNvSpPr/>
          <p:nvPr/>
        </p:nvSpPr>
        <p:spPr>
          <a:xfrm>
            <a:off x="6096000" y="133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6" name="Google Shape;46;gdd6c93f7a7_0_84"/>
          <p:cNvCxnSpPr/>
          <p:nvPr/>
        </p:nvCxnSpPr>
        <p:spPr>
          <a:xfrm>
            <a:off x="6706233" y="5994000"/>
            <a:ext cx="624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7" name="Google Shape;47;gdd6c93f7a7_0_84"/>
          <p:cNvSpPr txBox="1"/>
          <p:nvPr>
            <p:ph type="title"/>
          </p:nvPr>
        </p:nvSpPr>
        <p:spPr>
          <a:xfrm>
            <a:off x="354000" y="1834132"/>
            <a:ext cx="5393700" cy="2069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9pPr>
          </a:lstStyle>
          <a:p/>
        </p:txBody>
      </p:sp>
      <p:sp>
        <p:nvSpPr>
          <p:cNvPr id="48" name="Google Shape;48;gdd6c93f7a7_0_84"/>
          <p:cNvSpPr txBox="1"/>
          <p:nvPr>
            <p:ph idx="1" type="subTitle"/>
          </p:nvPr>
        </p:nvSpPr>
        <p:spPr>
          <a:xfrm>
            <a:off x="354000" y="3974834"/>
            <a:ext cx="5393700" cy="17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9" name="Google Shape;49;gdd6c93f7a7_0_84"/>
          <p:cNvSpPr txBox="1"/>
          <p:nvPr>
            <p:ph idx="2" type="body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0" name="Google Shape;50;gdd6c93f7a7_0_8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dd6c93f7a7_0_91"/>
          <p:cNvSpPr txBox="1"/>
          <p:nvPr>
            <p:ph idx="1" type="body"/>
          </p:nvPr>
        </p:nvSpPr>
        <p:spPr>
          <a:xfrm>
            <a:off x="426000" y="5644967"/>
            <a:ext cx="7998300" cy="79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53" name="Google Shape;53;gdd6c93f7a7_0_9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dd6c93f7a7_0_94"/>
          <p:cNvSpPr txBox="1"/>
          <p:nvPr>
            <p:ph hasCustomPrompt="1" type="title"/>
          </p:nvPr>
        </p:nvSpPr>
        <p:spPr>
          <a:xfrm>
            <a:off x="415600" y="1557233"/>
            <a:ext cx="11360700" cy="26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gdd6c93f7a7_0_94"/>
          <p:cNvSpPr txBox="1"/>
          <p:nvPr>
            <p:ph idx="1" type="body"/>
          </p:nvPr>
        </p:nvSpPr>
        <p:spPr>
          <a:xfrm>
            <a:off x="415600" y="4299000"/>
            <a:ext cx="11360700" cy="14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7" name="Google Shape;57;gdd6c93f7a7_0_9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dd6c93f7a7_0_9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dd6c93f7a7_0_10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18" name="Google Shape;18;gdd6c93f7a7_0_10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19" name="Google Shape;19;gdd6c93f7a7_0_10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gdd6c93f7a7_0_10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gdd6c93f7a7_0_10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dd6c93f7a7_0_7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4" name="Google Shape;24;gdd6c93f7a7_0_7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dd6c93f7a7_0_6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7" name="Google Shape;27;gdd6c93f7a7_0_65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8" name="Google Shape;28;gdd6c93f7a7_0_6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dd6c93f7a7_0_62"/>
          <p:cNvSpPr txBox="1"/>
          <p:nvPr>
            <p:ph type="title"/>
          </p:nvPr>
        </p:nvSpPr>
        <p:spPr>
          <a:xfrm>
            <a:off x="415600" y="3307400"/>
            <a:ext cx="10819200" cy="32613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1" name="Google Shape;31;gdd6c93f7a7_0_6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dd6c93f7a7_0_69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34" name="Google Shape;34;gdd6c93f7a7_0_69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5" name="Google Shape;35;gdd6c93f7a7_0_69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6" name="Google Shape;36;gdd6c93f7a7_0_6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dd6c93f7a7_0_77"/>
          <p:cNvSpPr txBox="1"/>
          <p:nvPr>
            <p:ph type="title"/>
          </p:nvPr>
        </p:nvSpPr>
        <p:spPr>
          <a:xfrm>
            <a:off x="415600" y="8424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39" name="Google Shape;39;gdd6c93f7a7_0_77"/>
          <p:cNvSpPr txBox="1"/>
          <p:nvPr>
            <p:ph idx="1" type="body"/>
          </p:nvPr>
        </p:nvSpPr>
        <p:spPr>
          <a:xfrm>
            <a:off x="415600" y="1987833"/>
            <a:ext cx="3744000" cy="41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0" name="Google Shape;40;gdd6c93f7a7_0_7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dd6c93f7a7_0_81"/>
          <p:cNvSpPr txBox="1"/>
          <p:nvPr>
            <p:ph type="title"/>
          </p:nvPr>
        </p:nvSpPr>
        <p:spPr>
          <a:xfrm>
            <a:off x="653667" y="701800"/>
            <a:ext cx="75783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gdd6c93f7a7_0_8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ame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dd6c93f7a7_0_53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b="0" i="0" sz="4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b="0" i="0" sz="4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b="0" i="0" sz="4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b="0" i="0" sz="4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b="0" i="0" sz="4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b="0" i="0" sz="4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b="0" i="0" sz="4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b="0" i="0" sz="4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b="0" i="0" sz="4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Google Shape;7;gdd6c93f7a7_0_53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roxima Nova"/>
              <a:buChar char="●"/>
              <a:defRPr b="0" i="0" sz="2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492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○"/>
              <a:defRPr b="0" i="0" sz="19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492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■"/>
              <a:defRPr b="0" i="0" sz="19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92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●"/>
              <a:defRPr b="0" i="0" sz="19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92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○"/>
              <a:defRPr b="0" i="0" sz="19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92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■"/>
              <a:defRPr b="0" i="0" sz="19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92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●"/>
              <a:defRPr b="0" i="0" sz="19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92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○"/>
              <a:defRPr b="0" i="0" sz="19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92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■"/>
              <a:defRPr b="0" i="0" sz="19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gdd6c93f7a7_0_5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5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youtube.com/watch?v=fuq7-Qp91Ic" TargetMode="External"/><Relationship Id="rId4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"/>
          <p:cNvSpPr txBox="1"/>
          <p:nvPr>
            <p:ph type="ctrTitle"/>
          </p:nvPr>
        </p:nvSpPr>
        <p:spPr>
          <a:xfrm>
            <a:off x="415600" y="794633"/>
            <a:ext cx="11360700" cy="26103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rPr lang="en-US"/>
              <a:t>Mis seres queridxs</a:t>
            </a:r>
            <a:endParaRPr/>
          </a:p>
        </p:txBody>
      </p:sp>
      <p:sp>
        <p:nvSpPr>
          <p:cNvPr id="63" name="Google Shape;63;p1"/>
          <p:cNvSpPr txBox="1"/>
          <p:nvPr>
            <p:ph idx="1" type="subTitle"/>
          </p:nvPr>
        </p:nvSpPr>
        <p:spPr>
          <a:xfrm>
            <a:off x="415600" y="4221097"/>
            <a:ext cx="11360700" cy="9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Task 2.2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mayor/menor</a:t>
            </a:r>
            <a:endParaRPr/>
          </a:p>
        </p:txBody>
      </p:sp>
      <p:pic>
        <p:nvPicPr>
          <p:cNvPr id="127" name="Google Shape;127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65600" y="1666875"/>
            <a:ext cx="3860800" cy="482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9"/>
          <p:cNvSpPr txBox="1"/>
          <p:nvPr/>
        </p:nvSpPr>
        <p:spPr>
          <a:xfrm>
            <a:off x="433126" y="2820750"/>
            <a:ext cx="255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Hermano mayor</a:t>
            </a:r>
            <a:endParaRPr b="0" i="0" sz="1400" u="none" cap="none" strike="noStrike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9" name="Google Shape;129;p9"/>
          <p:cNvSpPr txBox="1"/>
          <p:nvPr/>
        </p:nvSpPr>
        <p:spPr>
          <a:xfrm>
            <a:off x="9469126" y="2682250"/>
            <a:ext cx="255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Hermana menor</a:t>
            </a:r>
            <a:endParaRPr b="1" i="0" sz="2400" u="none" cap="none" strike="noStrike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0" name="Google Shape;130;p9"/>
          <p:cNvSpPr/>
          <p:nvPr/>
        </p:nvSpPr>
        <p:spPr>
          <a:xfrm>
            <a:off x="2989580" y="2682240"/>
            <a:ext cx="1168400" cy="74676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9"/>
          <p:cNvSpPr/>
          <p:nvPr/>
        </p:nvSpPr>
        <p:spPr>
          <a:xfrm>
            <a:off x="8034020" y="2486183"/>
            <a:ext cx="1323340" cy="796221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en-US" sz="3600"/>
              <a:t>mascotas</a:t>
            </a:r>
            <a:endParaRPr/>
          </a:p>
        </p:txBody>
      </p:sp>
      <p:pic>
        <p:nvPicPr>
          <p:cNvPr id="137" name="Google Shape;13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70794" y="2337520"/>
            <a:ext cx="3350233" cy="336519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0"/>
          <p:cNvSpPr txBox="1"/>
          <p:nvPr/>
        </p:nvSpPr>
        <p:spPr>
          <a:xfrm>
            <a:off x="3078480" y="5801359"/>
            <a:ext cx="180848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perro</a:t>
            </a:r>
            <a:endParaRPr b="0" i="0" sz="2400" u="none" cap="none" strike="noStrike">
              <a:solidFill>
                <a:srgbClr val="FF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9" name="Google Shape;139;p10"/>
          <p:cNvSpPr txBox="1"/>
          <p:nvPr/>
        </p:nvSpPr>
        <p:spPr>
          <a:xfrm>
            <a:off x="5974080" y="5801359"/>
            <a:ext cx="489712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gato</a:t>
            </a:r>
            <a:endParaRPr b="0" i="0" sz="2400" u="none" cap="none" strike="noStrike">
              <a:solidFill>
                <a:srgbClr val="FF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40" name="Google Shape;140;p10"/>
          <p:cNvPicPr preferRelativeResize="0"/>
          <p:nvPr>
            <p:ph idx="4294967295" type="body"/>
          </p:nvPr>
        </p:nvPicPr>
        <p:blipFill rotWithShape="1">
          <a:blip r:embed="rId4">
            <a:alphaModFix/>
          </a:blip>
          <a:srcRect b="8542" l="0" r="3528" t="0"/>
          <a:stretch/>
        </p:blipFill>
        <p:spPr>
          <a:xfrm>
            <a:off x="2484161" y="2489920"/>
            <a:ext cx="2868000" cy="33651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1"/>
          <p:cNvSpPr/>
          <p:nvPr/>
        </p:nvSpPr>
        <p:spPr>
          <a:xfrm>
            <a:off x="3051" y="9630"/>
            <a:ext cx="12188949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1"/>
          <p:cNvSpPr/>
          <p:nvPr/>
        </p:nvSpPr>
        <p:spPr>
          <a:xfrm>
            <a:off x="3051" y="4119"/>
            <a:ext cx="12188949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7" name="Google Shape;147;p11"/>
          <p:cNvGrpSpPr/>
          <p:nvPr/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48" name="Google Shape;148;p11"/>
            <p:cNvSpPr/>
            <p:nvPr/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11"/>
            <p:cNvSpPr/>
            <p:nvPr/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29019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0" name="Google Shape;150;p11"/>
          <p:cNvSpPr/>
          <p:nvPr/>
        </p:nvSpPr>
        <p:spPr>
          <a:xfrm>
            <a:off x="652804" y="598259"/>
            <a:ext cx="10889442" cy="5680742"/>
          </a:xfrm>
          <a:prstGeom prst="rect">
            <a:avLst/>
          </a:prstGeom>
          <a:solidFill>
            <a:srgbClr val="C9CF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1" name="Google Shape;151;p11"/>
          <p:cNvGrpSpPr/>
          <p:nvPr/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52" name="Google Shape;152;p11"/>
            <p:cNvSpPr/>
            <p:nvPr/>
          </p:nvSpPr>
          <p:spPr>
            <a:xfrm>
              <a:off x="26122" y="6015669"/>
              <a:ext cx="2605762" cy="842331"/>
            </a:xfrm>
            <a:custGeom>
              <a:rect b="b" l="l" r="r" t="t"/>
              <a:pathLst>
                <a:path extrusionOk="0" h="1033951" w="3180577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11"/>
            <p:cNvSpPr/>
            <p:nvPr/>
          </p:nvSpPr>
          <p:spPr>
            <a:xfrm>
              <a:off x="655184" y="5798001"/>
              <a:ext cx="2485581" cy="1059999"/>
            </a:xfrm>
            <a:custGeom>
              <a:rect b="b" l="l" r="r" t="t"/>
              <a:pathLst>
                <a:path extrusionOk="0" h="1050628" w="244976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lt1">
                <a:alpha val="29019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11"/>
            <p:cNvSpPr/>
            <p:nvPr/>
          </p:nvSpPr>
          <p:spPr>
            <a:xfrm>
              <a:off x="3474720" y="0"/>
              <a:ext cx="6177282" cy="1778750"/>
            </a:xfrm>
            <a:custGeom>
              <a:rect b="b" l="l" r="r" t="t"/>
              <a:pathLst>
                <a:path extrusionOk="0" h="1849426" w="6386648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l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11"/>
            <p:cNvSpPr/>
            <p:nvPr/>
          </p:nvSpPr>
          <p:spPr>
            <a:xfrm>
              <a:off x="0" y="2390523"/>
              <a:ext cx="611491" cy="1421482"/>
            </a:xfrm>
            <a:custGeom>
              <a:rect b="b" l="l" r="r" t="t"/>
              <a:pathLst>
                <a:path extrusionOk="0" h="1429512" w="611491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1"/>
            <p:cNvSpPr/>
            <p:nvPr/>
          </p:nvSpPr>
          <p:spPr>
            <a:xfrm>
              <a:off x="3792772" y="0"/>
              <a:ext cx="2423863" cy="1343767"/>
            </a:xfrm>
            <a:custGeom>
              <a:rect b="b" l="l" r="r" t="t"/>
              <a:pathLst>
                <a:path extrusionOk="0" h="1681468" w="3015964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11"/>
            <p:cNvSpPr/>
            <p:nvPr/>
          </p:nvSpPr>
          <p:spPr>
            <a:xfrm>
              <a:off x="10946850" y="0"/>
              <a:ext cx="1242102" cy="2620884"/>
            </a:xfrm>
            <a:custGeom>
              <a:rect b="b" l="l" r="r" t="t"/>
              <a:pathLst>
                <a:path extrusionOk="0" h="2635689" w="1242102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11"/>
            <p:cNvSpPr/>
            <p:nvPr/>
          </p:nvSpPr>
          <p:spPr>
            <a:xfrm>
              <a:off x="0" y="0"/>
              <a:ext cx="1577788" cy="980141"/>
            </a:xfrm>
            <a:custGeom>
              <a:rect b="b" l="l" r="r" t="t"/>
              <a:pathLst>
                <a:path extrusionOk="0" h="795676" w="1471018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9" name="Google Shape;159;p11"/>
          <p:cNvSpPr txBox="1"/>
          <p:nvPr>
            <p:ph type="title"/>
          </p:nvPr>
        </p:nvSpPr>
        <p:spPr>
          <a:xfrm>
            <a:off x="1024169" y="876907"/>
            <a:ext cx="3585000" cy="278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</a:pPr>
            <a:r>
              <a:rPr i="1" lang="en-US" sz="4800" u="none" strike="noStrike">
                <a:solidFill>
                  <a:schemeClr val="dk2"/>
                </a:solidFill>
              </a:rPr>
              <a:t>¿Quién</a:t>
            </a:r>
            <a:r>
              <a:rPr i="1" lang="en-US" sz="4800">
                <a:solidFill>
                  <a:schemeClr val="dk2"/>
                </a:solidFill>
              </a:rPr>
              <a:t> tiene una mascota en su casa?</a:t>
            </a:r>
            <a:endParaRPr sz="4800">
              <a:solidFill>
                <a:schemeClr val="dk2"/>
              </a:solidFill>
            </a:endParaRPr>
          </a:p>
        </p:txBody>
      </p:sp>
      <p:sp>
        <p:nvSpPr>
          <p:cNvPr id="160" name="Google Shape;160;p11"/>
          <p:cNvSpPr/>
          <p:nvPr/>
        </p:nvSpPr>
        <p:spPr>
          <a:xfrm>
            <a:off x="4357742" y="3514948"/>
            <a:ext cx="2184000" cy="749700"/>
          </a:xfrm>
          <a:prstGeom prst="wedgeRoundRectCallout">
            <a:avLst>
              <a:gd fmla="val -44340" name="adj1"/>
              <a:gd fmla="val 85701" name="adj2"/>
              <a:gd fmla="val 0" name="adj3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 tengo un gato en mi casa.</a:t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1575" y="1023538"/>
            <a:ext cx="4810675" cy="481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56049" y="4572998"/>
            <a:ext cx="746369" cy="74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79900" y="4367925"/>
            <a:ext cx="1830025" cy="183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/>
              <a:t>¿Qué puedes hacer ahora?</a:t>
            </a:r>
            <a:endParaRPr/>
          </a:p>
        </p:txBody>
      </p:sp>
      <p:sp>
        <p:nvSpPr>
          <p:cNvPr id="169" name="Google Shape;169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/>
              <a:t>Describir a tus seres queridxs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/>
              <a:t>Abuelo/abuela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/>
              <a:t>Mamá/papá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/>
              <a:t>Hermano/hermana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/>
              <a:t>Tío/tía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/>
              <a:t>Primo/prima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/>
              <a:t>Gato/perro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/>
              <a:t>Preguntar a un amigo/amiga sobre sus seres queridxs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/>
              <a:t>¿Tienes …?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/>
              <a:t>Sí, tengo ….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160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b="1" lang="en-US"/>
              <a:t>En casa...</a:t>
            </a:r>
            <a:endParaRPr/>
          </a:p>
        </p:txBody>
      </p:sp>
      <p:sp>
        <p:nvSpPr>
          <p:cNvPr id="175" name="Google Shape;175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b="1" lang="en-US" sz="3600"/>
              <a:t>¡Ahora puedes describir a tus seres queridos y queridas!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b="1" sz="36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chemeClr val="accent6"/>
              </a:buClr>
              <a:buSzPts val="3600"/>
              <a:buNone/>
            </a:pPr>
            <a:r>
              <a:rPr b="1" i="0" lang="en-US" sz="3600" u="none" strike="noStrike">
                <a:solidFill>
                  <a:schemeClr val="accent6"/>
                </a:solidFill>
              </a:rPr>
              <a:t>Practiquen en </a:t>
            </a:r>
            <a:r>
              <a:rPr b="1" lang="en-US" sz="3600">
                <a:solidFill>
                  <a:schemeClr val="accent6"/>
                </a:solidFill>
              </a:rPr>
              <a:t>su clase</a:t>
            </a:r>
            <a:r>
              <a:rPr b="1" i="0" lang="en-US" sz="3600" u="none" strike="noStrike">
                <a:solidFill>
                  <a:schemeClr val="accent6"/>
                </a:solidFill>
              </a:rPr>
              <a:t>.</a:t>
            </a:r>
            <a:endParaRPr b="1" sz="360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f049eccd42_0_58"/>
          <p:cNvSpPr txBox="1"/>
          <p:nvPr>
            <p:ph type="title"/>
          </p:nvPr>
        </p:nvSpPr>
        <p:spPr>
          <a:xfrm>
            <a:off x="554133" y="791156"/>
            <a:ext cx="15147600" cy="10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Post-class information for </a:t>
            </a:r>
            <a:r>
              <a:rPr lang="en-US"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teacher</a:t>
            </a:r>
            <a:endParaRPr/>
          </a:p>
        </p:txBody>
      </p:sp>
      <p:sp>
        <p:nvSpPr>
          <p:cNvPr id="181" name="Google Shape;181;gf049eccd42_0_58"/>
          <p:cNvSpPr txBox="1"/>
          <p:nvPr>
            <p:ph idx="1" type="body"/>
          </p:nvPr>
        </p:nvSpPr>
        <p:spPr>
          <a:xfrm>
            <a:off x="393450" y="2049325"/>
            <a:ext cx="11405100" cy="43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</a:pPr>
            <a:r>
              <a:rPr b="1" lang="en-US" sz="33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Important! </a:t>
            </a:r>
            <a:r>
              <a:rPr b="1" lang="en-US" sz="3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Immediately after class, please complete </a:t>
            </a:r>
            <a:r>
              <a:rPr b="1" lang="en-US" sz="3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Task Series 2: TEACHER QUICK CHECK</a:t>
            </a:r>
            <a:endParaRPr b="1" sz="3300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</a:pPr>
            <a:r>
              <a:rPr b="1" lang="en-US" sz="33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Important! </a:t>
            </a:r>
            <a:r>
              <a:rPr b="1" lang="en-US" sz="3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Please scan student work and put in corresponding folders.</a:t>
            </a:r>
            <a:endParaRPr b="1" sz="33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fluencyprof.com - Learn vocabulary related to family members by listening to Pedro's family tree description.&#10;&#10;#Fluencyprof #SpanishGrammar #SpanishLessons" id="68" name="Google Shape;68;gdbd0042c64_0_0" title="La familia: Basic Spanish Lesson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Mis seres queridxs</a:t>
            </a:r>
            <a:endParaRPr b="1"/>
          </a:p>
        </p:txBody>
      </p:sp>
      <p:pic>
        <p:nvPicPr>
          <p:cNvPr descr="Pin by Karla Mallery on Spanish | Spanish family tree, Family tree  examples, Family tree template" id="74" name="Google Shape;74;p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47876" y="1457325"/>
            <a:ext cx="7958186" cy="5177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abuelos</a:t>
            </a:r>
            <a:endParaRPr/>
          </a:p>
        </p:txBody>
      </p:sp>
      <p:pic>
        <p:nvPicPr>
          <p:cNvPr id="80" name="Google Shape;80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61715" l="32920" r="24844" t="13464"/>
          <a:stretch/>
        </p:blipFill>
        <p:spPr>
          <a:xfrm>
            <a:off x="1435348" y="2256000"/>
            <a:ext cx="9321300" cy="32418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1" name="Google Shape;81;p3"/>
          <p:cNvSpPr txBox="1"/>
          <p:nvPr/>
        </p:nvSpPr>
        <p:spPr>
          <a:xfrm>
            <a:off x="1302975" y="5724950"/>
            <a:ext cx="4331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Abuelo tiene 85 años</a:t>
            </a:r>
            <a:endParaRPr b="1" i="0" sz="3000" u="none" cap="none" strike="noStrike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2" name="Google Shape;82;p3"/>
          <p:cNvSpPr txBox="1"/>
          <p:nvPr/>
        </p:nvSpPr>
        <p:spPr>
          <a:xfrm>
            <a:off x="5998975" y="5724950"/>
            <a:ext cx="4331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Abuela tiene 83 años</a:t>
            </a:r>
            <a:endParaRPr b="1" i="0" sz="3000" u="none" cap="none" strike="noStrike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padre/papá</a:t>
            </a:r>
            <a:endParaRPr/>
          </a:p>
        </p:txBody>
      </p:sp>
      <p:pic>
        <p:nvPicPr>
          <p:cNvPr descr="Pin by Karla Mallery on Spanish | Spanish family tree, Family tree  examples, Family tree template" id="88" name="Google Shape;88;p4"/>
          <p:cNvPicPr preferRelativeResize="0"/>
          <p:nvPr/>
        </p:nvPicPr>
        <p:blipFill rotWithShape="1">
          <a:blip r:embed="rId3">
            <a:alphaModFix/>
          </a:blip>
          <a:srcRect b="31014" l="1917" r="77495" t="44151"/>
          <a:stretch/>
        </p:blipFill>
        <p:spPr>
          <a:xfrm>
            <a:off x="3247503" y="1448377"/>
            <a:ext cx="5696999" cy="44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4"/>
          <p:cNvSpPr txBox="1"/>
          <p:nvPr/>
        </p:nvSpPr>
        <p:spPr>
          <a:xfrm>
            <a:off x="4226025" y="6071275"/>
            <a:ext cx="4331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Papá tiene 40 años</a:t>
            </a:r>
            <a:endParaRPr b="1" i="0" sz="3000" u="none" cap="none" strike="noStrike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madre/mamá</a:t>
            </a:r>
            <a:endParaRPr/>
          </a:p>
        </p:txBody>
      </p:sp>
      <p:pic>
        <p:nvPicPr>
          <p:cNvPr descr="Pin by Karla Mallery on Spanish | Spanish family tree, Family tree  examples, Family tree template" id="95" name="Google Shape;95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31193" l="26499" r="54922" t="46435"/>
          <a:stretch/>
        </p:blipFill>
        <p:spPr>
          <a:xfrm>
            <a:off x="3711450" y="1560600"/>
            <a:ext cx="4769100" cy="37368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6" name="Google Shape;96;p5"/>
          <p:cNvSpPr txBox="1"/>
          <p:nvPr/>
        </p:nvSpPr>
        <p:spPr>
          <a:xfrm>
            <a:off x="3930150" y="5580075"/>
            <a:ext cx="4331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Mamá tiene 37 años</a:t>
            </a:r>
            <a:endParaRPr b="1" i="0" sz="3000" u="none" cap="none" strike="noStrike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tío/tía</a:t>
            </a:r>
            <a:endParaRPr/>
          </a:p>
        </p:txBody>
      </p:sp>
      <p:pic>
        <p:nvPicPr>
          <p:cNvPr descr="Pin by Karla Mallery on Spanish | Spanish family tree, Family tree  examples, Family tree template" id="102" name="Google Shape;102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29878" l="62983" r="6702" t="45491"/>
          <a:stretch/>
        </p:blipFill>
        <p:spPr>
          <a:xfrm>
            <a:off x="2546100" y="2138175"/>
            <a:ext cx="7099800" cy="37533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3" name="Google Shape;103;p6"/>
          <p:cNvSpPr txBox="1"/>
          <p:nvPr/>
        </p:nvSpPr>
        <p:spPr>
          <a:xfrm>
            <a:off x="1882375" y="5891475"/>
            <a:ext cx="4331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Tío tiene 39 años</a:t>
            </a:r>
            <a:endParaRPr b="1" i="0" sz="3000" u="none" cap="none" strike="noStrike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4" name="Google Shape;104;p6"/>
          <p:cNvSpPr txBox="1"/>
          <p:nvPr/>
        </p:nvSpPr>
        <p:spPr>
          <a:xfrm>
            <a:off x="6214075" y="5891475"/>
            <a:ext cx="4331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Tía tiene 37 años</a:t>
            </a:r>
            <a:endParaRPr b="1" i="0" sz="3000" u="none" cap="none" strike="noStrike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primo/prima</a:t>
            </a:r>
            <a:endParaRPr/>
          </a:p>
        </p:txBody>
      </p:sp>
      <p:pic>
        <p:nvPicPr>
          <p:cNvPr descr="Pin by Karla Mallery on Spanish | Spanish family tree, Family tree  examples, Family tree template" id="110" name="Google Shape;110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3910" l="60925" r="3455" t="73714"/>
          <a:stretch/>
        </p:blipFill>
        <p:spPr>
          <a:xfrm>
            <a:off x="1762050" y="1984025"/>
            <a:ext cx="8667900" cy="35427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1" name="Google Shape;111;p7"/>
          <p:cNvSpPr txBox="1"/>
          <p:nvPr/>
        </p:nvSpPr>
        <p:spPr>
          <a:xfrm>
            <a:off x="1423700" y="5700825"/>
            <a:ext cx="4331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Primo tiene 8 años</a:t>
            </a:r>
            <a:endParaRPr b="1" i="0" sz="3000" u="none" cap="none" strike="noStrike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2" name="Google Shape;112;p7"/>
          <p:cNvSpPr txBox="1"/>
          <p:nvPr/>
        </p:nvSpPr>
        <p:spPr>
          <a:xfrm>
            <a:off x="6621900" y="5700825"/>
            <a:ext cx="4331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Prima tiene 10 años</a:t>
            </a:r>
            <a:endParaRPr b="1" i="0" sz="3000" u="none" cap="none" strike="noStrike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n by Karla Mallery on Spanish | Spanish family tree, Family tree  examples, Family tree template" id="117" name="Google Shape;117;p8"/>
          <p:cNvPicPr preferRelativeResize="0"/>
          <p:nvPr/>
        </p:nvPicPr>
        <p:blipFill rotWithShape="1">
          <a:blip r:embed="rId3">
            <a:alphaModFix/>
          </a:blip>
          <a:srcRect b="3851" l="28695" r="53231" t="74504"/>
          <a:stretch/>
        </p:blipFill>
        <p:spPr>
          <a:xfrm>
            <a:off x="1270119" y="2595944"/>
            <a:ext cx="4197232" cy="32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8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hermana/hermano</a:t>
            </a:r>
            <a:endParaRPr/>
          </a:p>
        </p:txBody>
      </p:sp>
      <p:pic>
        <p:nvPicPr>
          <p:cNvPr id="119" name="Google Shape;119;p8"/>
          <p:cNvPicPr preferRelativeResize="0"/>
          <p:nvPr>
            <p:ph idx="4294967295" type="body"/>
          </p:nvPr>
        </p:nvPicPr>
        <p:blipFill rotWithShape="1">
          <a:blip r:embed="rId4">
            <a:alphaModFix/>
          </a:blip>
          <a:srcRect b="2295" l="2007" r="80902" t="73185"/>
          <a:stretch/>
        </p:blipFill>
        <p:spPr>
          <a:xfrm>
            <a:off x="7050944" y="2418006"/>
            <a:ext cx="3871800" cy="36099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0" name="Google Shape;120;p8"/>
          <p:cNvSpPr txBox="1"/>
          <p:nvPr/>
        </p:nvSpPr>
        <p:spPr>
          <a:xfrm>
            <a:off x="1270125" y="5849950"/>
            <a:ext cx="4331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Hermana tiene 11 años</a:t>
            </a:r>
            <a:endParaRPr b="1" i="0" sz="3000" u="none" cap="none" strike="noStrike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1" name="Google Shape;121;p8"/>
          <p:cNvSpPr txBox="1"/>
          <p:nvPr/>
        </p:nvSpPr>
        <p:spPr>
          <a:xfrm>
            <a:off x="6821000" y="5849950"/>
            <a:ext cx="4331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Hermano tiene 12 años</a:t>
            </a:r>
            <a:endParaRPr b="1" i="0" sz="3000" u="none" cap="none" strike="noStrike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2021-05-30T15:18:14Z</dcterms:created>
  <dc:creator>Coulter-Kern, Mackenzie Dawn</dc:creator>
</cp:coreProperties>
</file>