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5143500" cx="9144000"/>
  <p:notesSz cx="6858000" cy="9144000"/>
  <p:embeddedFontLst>
    <p:embeddedFont>
      <p:font typeface="Proxima Nova"/>
      <p:regular r:id="rId41"/>
      <p:bold r:id="rId42"/>
      <p:italic r:id="rId43"/>
      <p:boldItalic r:id="rId44"/>
    </p:embeddedFont>
    <p:embeddedFont>
      <p:font typeface="Alfa Slab One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6" roundtripDataSignature="AMtx7mg3XDwF6UsTuBUJVdM5PAxzbQhC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ProximaNova-bold.fntdata"/><Relationship Id="rId41" Type="http://schemas.openxmlformats.org/officeDocument/2006/relationships/font" Target="fonts/ProximaNova-regular.fntdata"/><Relationship Id="rId22" Type="http://schemas.openxmlformats.org/officeDocument/2006/relationships/slide" Target="slides/slide16.xml"/><Relationship Id="rId44" Type="http://schemas.openxmlformats.org/officeDocument/2006/relationships/font" Target="fonts/ProximaNova-boldItalic.fntdata"/><Relationship Id="rId21" Type="http://schemas.openxmlformats.org/officeDocument/2006/relationships/slide" Target="slides/slide15.xml"/><Relationship Id="rId43" Type="http://schemas.openxmlformats.org/officeDocument/2006/relationships/font" Target="fonts/ProximaNova-italic.fntdata"/><Relationship Id="rId24" Type="http://schemas.openxmlformats.org/officeDocument/2006/relationships/slide" Target="slides/slide18.xml"/><Relationship Id="rId46" Type="http://customschemas.google.com/relationships/presentationmetadata" Target="metadata"/><Relationship Id="rId23" Type="http://schemas.openxmlformats.org/officeDocument/2006/relationships/slide" Target="slides/slide17.xml"/><Relationship Id="rId45" Type="http://schemas.openxmlformats.org/officeDocument/2006/relationships/font" Target="fonts/AlfaSlabOn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crypted-tbn0.gstatic.com/images?q=tbn:ANd9GcRW5NxWS7xu-NAB6nGwVEjxlWb8M-upYRsX9g&amp;usqp=CAU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clker.com/cliparts/s/V/5/b/c/U/smiling-brown-hair-lady-hi.png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crypted-tbn0.gstatic.com/images?q=tbn:ANd9GcTMy2MNByBk0ayAXqZFPbynOW7DIfEYW2BRlkXW4KY9uQ_NkCmhmiwtfvcpQgv0NSsCH7g&amp;usqp=CAU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crypted-tbn0.gstatic.com/images?q=tbn:ANd9GcRW5NxWS7xu-NAB6nGwVEjxlWb8M-upYRsX9g&amp;usqp=CAU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crypted-tbn0.gstatic.com/images?q=tbn:ANd9GcTMy2MNByBk0ayAXqZFPbynOW7DIfEYW2BRlkXW4KY9uQ_NkCmhmiwtfvcpQgv0NSsCH7g&amp;usqp=CAU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Image credit: Image credit: https://img.freepik.com/premium-vector/girl-face-anime-style_603843-3922.jpg?w=826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c1651713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dc1651713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Little girl image creditÑ Girl image credit. </a:t>
            </a:r>
            <a:r>
              <a:rPr lang="es-ES" u="sng">
                <a:solidFill>
                  <a:schemeClr val="hlink"/>
                </a:solidFill>
                <a:hlinkClick r:id="rId2"/>
              </a:rPr>
              <a:t>https://encrypted-tbn0.gstatic.com/images?q=tbn:ANd9GcRW5NxWS7xu-NAB6nGwVEjxlWb8M-upYRsX9g&amp;usqp=CAU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Woman image credit data:image/jpeg;base64,/9j/4AAQSkZJRgABAQAAAQABAAD/2wCEAAoHCBUWFRgWFRUZGBgaGRoaGBwYGBgYGhgaGhwaGRgYGBgcIS4lHB4rHxgcJjgmKy8xNTU1GiQ7QDs0Py40NTEBDAwMEA8QHxISHzcrJSw1NDY0NDQ0ND00NDQ1NDQ0NDQ0PTY0NDQ0NDQ0NDQ0NDQ0NDQ0NDQ2NDQ0NDQ0MTQ2NP/AABEIAQIAwwMBIgACEQEDEQH/xAAcAAEAAQUBAQAAAAAAAAAAAAAAAwECBAUGBwj/xABDEAACAQIDAwgHBwMCBQUAAAABAgADEQQSITFBUQUGIjJhcYGRBxNSobHR8BRCcpKyweFTYqIVgiMzQ9LxJGNzg8L/xAAaAQEAAwEBAQAAAAAAAAAAAAAAAgMEAQUG/8QAKhEAAgIBAwMDAwUBAAAAAAAAAAECEQMEEjEhUWETIkEUMnEFgZGxwTP/2gAMAwEAAhEDEQA/APZoiIAiIgCIiAIiIAiJSAInOcp89MDQJD1wzDQrTBqEHgStwp7yJpH9KmEB0pVyOOWn8M85aJKMn8HfROR5O9IWBqmxdqR/91co8WBKjxM6qnUDAMpBBFwQbgjcQRtEJ2caa5JYiJ04IiIAiIgCIiAQYTqDvP6jK1auUqLdY27tCf2lMJ1R3n4mR4tulTHFv2Pb3QDLiIgCIiAIiUMArKAy0LNfy7ytTwtFq1Q9FRoBtZj1VXtJ+e6AV5Y5ZoYZM9dwo2AbWY8FUak904DlL0q7Rh8P3NVa3+C/908/5c5arYuqatU6nRVBOVF3KnZ279s19jK3J/BojiS5O0f0k49jo1Jfw09P8mJmr5d53YrErkq1LIBYogyq/a4B6XcTbsnPmUIkbZPbFcIsZzIzNjhcAGXO7FVJsoUZnc8FEnr8mqB0C4axOR1ALAbcpGhPZB2zTrca6/OdbzD53vhK603YnDVGCupOlMsbCovsgHbxFztE5NnljgEfGdTIySfQ+qonCejLnUuJoLQqN/6ikoU3OtRBori+0gWDduv3hO7lpmap0ViIg4JQmDLVEAviIgGPguqO9uHtHhLMZfNTt7ev5WmLiCfVLrbp8SPvHSZOKIDU9L3awOuml9x7IBmREQBERAKSm2LS6AanlzlujhKZqV3yjYoGrMfZRd5+G02E8R5286auNqAkZKaE+rQG9r6FmO9jx3DQbyXPnllsRjapJJSm7UkXcFRipIHFmBa/dwE59V8vh3yuUrNEIJdfkvEtLSjNMrAYQu6oNrHbwG0nykG0lbLV16FMFg3qtlRbnedgA4k7pNypya9EgNqp2MNhO8dhnb4HCJTQKgsN53k8Sd5ktegGBDAEHaCLgzI9S93RdDQsPTycdhWLIhS5NMOjBdWXPsdRv/ky6muQDOWAzIy5z0uiCajAE3AbYB2zef6BSvcKy/hdh+8kTkakDfICeLkuf8iZZ9VEr9B9zgnpbx5SIcDO8x3IdNxooQ7igt5rsM4zGUSjFW6ym38/uO+WY8sZ8EZwcTGR2RgysyuNVZSVZe0MNQZ2PNr0k4rDuBiHbEUdjBrGog9pW2sRwa9+InGFpawvLk6KXFM+p8NiFqIrowZXUMpGxlYXUjvBkxnEeiTHes5ORb3NJ3p9wvnUeCuB4TtrcZYZ2qYAl0RBwREQDVVivq1BZV6WbXS4ViTx+uElxVZMyEsosc2psbHQEd8sOCFRR0itsw0sdp12jsl1bkxWt0mFgq6ZdQt7bRt1Mpk8ibpLwc6mwlZSVlx0REQBKSstJtqYB81cv0SuKxK+zXq+Wdre60w1a3d8e+T8qYsVa9aqNj1XcdzuzL7iJhlpSa0XNNzzZ1rL2Ix91v3mlUTqubGBK3qvoCtlvp0dCW7BoJVmaUWWY1ckdQBK3mIOUaJNhVQngHX5zJBnmtNcmxOysxOUuUEooXbuUDax3ATLmJiMGjOruLsgIS+xb6lgOOzXsnY1fXg47roa7DVcVU6bFaKnqpkDtb+4ts+tJq+cPJrkesBzECz2FiQPvbdo+HdMjH85AtzTRnQEjObqhI2hWscx1HnIF5erGqlJ6Pq2LqHD5lYKbE9FgMvR1F5rhGae5KkUylBra31OXYSwbZ03KHN9mrsqWUMhdbjQsCqsgts6wM5/FUGRmRhZhow9/lsM1RmpcGeUXE7f0T840w+IbDO1qdcrkY6Bao0XuDghe9V4z3GfJrifRPo65YfFYGnUqHM6lqbsdrFDYMe0ixPbeWpmaa+TqoiJIgIiIBBg+qPHjxPGTzHwfUHe36jMiAIiIAiIgFJo+emJangcS6mzCi4BG4sMubwvfwm8mPjMMtWm9NxmR1ZGHFWBBHkYOo+YV7PL5S0ibPnHyK+DrtQe5y6o3tob5HHbpY8CDNeBcX93HulJpKJ9ds7GhQGIRGckpYWRSQtxoS9tSbg6bBOLJm6wHK7UaJGRmuxCH7oNgSON9b27ZVli2lXJdjkk3fB0DcmYZR0qaDv+ZmywiIqgIAEGwLs8Ji4jmRUXBvisVmeuQpWnc5aKsRcsBtYA67h22vNNyXhGpYmlSRa1N1UjG58lSnnAzXTI1iDcAag69hvVPA9vV/ySjnju6I6yRV8Iaw9UGy5yELXAyqxAdgTvCljJBKkTHGVNM0SVqjbc6OQ8JUo0aaMgSiRZFfKWS6kqHW5VugNe0zk8FyUxxD4mu7VKjGyZzmKKNFu28hQBfv4zbCGl09RKSaXRMqx6eMXb6tFtSmDbs3+BH7zz7nYbYo9qJm77W+AE9DWeW4/Feuq1KxFsx6I4KAFX3Ae+T0ibbfgajokjFcT6E9GOD9Xybhwdrhqh/wDsZnX/ABKz58YbZ9N82lUYPDBeqKFIDuyLaehE8/IbWIiTKhERAMfB9Qd7fqMyJBg+qPHjxPGTwBERAEREASl4MtgHnXplwCthqdfTOlQLfeUcG6/mVT4HjPHbz1P0ycogilQB6rCo3aWV1QeADHxE8sMrlyaIfaT4DCNVdUXab+AAuT5Cd3gOTUFPIyhltax+8L3u1t52mee06rIyuhs6EMvhu7t09A5G5YSugZDZh10vqh49q9vyMyalTpNcGrC420+Td4TE1aShUrVAoGisxcAcBnuQOA2SAAa6AXNzYAanbsgysxynKXLs1KEY8IbJILEabb/R+uEhpVFZgisCx2BekTbU2A1Ogmxp8kYp7KlPKPacgW7bXuD4HZJQxSnwiMmly6/JhuQBYbt/19fGQpVBNhqBtO6/C/GbrE8l0cKmau3rapHRT7t9xy7wDvOnZNHTTIgHdfvO0+ZksmJw55OQkmrjx37mNy1jRRoO99cpVO120X59wM80or0RwAm8574t2rimdERQR2lhct37h3HiZoEfdu3TZp4bYX3Mmae6Vdi9zPROY3pHGHRMNilJpLZUqLqyLuV1+8o4jUADQ7Z50Zm8j0g1UXF8qswHEjYPrhL0yiSTR9O06gYAg3BAII1BB1BB3iSTlvR1imqcn0HdszZWF+wMbAdwsv8AtnUCWFDLoiIBqqWIswUXNwSABf7zAk2uRu1/mbJCbC+3fMDk7DZSz72NuJsCx+JtbgomxlcFLq2CsREsAiIgCUtKxAPAvSk7f6hVVuramy9oNNAT5qR4TkJ616YeQGdUxiC/qx6utYa+rJuj9ysWB/HfYJ5Ovv3fzK5LqaIPoNn175j1UIOdSQRvBse8GTNLHOhnCTOv5vc6FcBK5yvsDHY3yPZ5cB1dKzbDpPHFHCZ2F5Sq09aVRlttAOngp0t4fxnnpYydx6F0dQ0qkerVFUjLbv7+IIkv+p4oCy12t22v+a15w/IvO2o7pTqIrZiFzL0SL7yuoPunXCuvH3TNL1MTo0wlGaur/KKepYtmdixOtySST2k6mYvLOKFOmW4FSfwhhm915l/aL9UX9wmn5wYdzQq3F+i2zXYL/tIRuc05EpN0zT8+sNf1VZdhGQ/rT/8AXunKrO95Rp+swF+CK4/2WY+6/nOBAm7TyuNdnRhzRqV9ySX0q7IwdTYrr8x5SiEaX8P57Jseb1Om2Lw4rECn61M5PVsGBseCkgAngZeVn0HzUwJo4SjTKhGyBnUbA73eoB/uYzcgRKywzCIiAQYPqDx+Jk8x8H1R3tw9o8JkQBERAEREAREQCKpTDKVYBlIIIIuCDoQQdonznz05LTDY2tRpXyKVIBNyodFfKTvtm07LT6Qnzt6Q2P8AqeKv7SeXqqdvdaRfBZj5OdZpAxuZMNo0uOF7XG8X3STlE0zUf1IIQ2Kg3uOiLjXcGvIFrXSzFI0sPPj/ABMrD8i4h+rSfvYZP1WmOBPSOQkb7PTz3zZd+22uW/8AttKs2VwVonixqTpnO8jc3HSolRyoy3OUG5JsQNdg1N9+ydUKfGTmmvbLX7Jhnkc3bNsYqKpCiQA27WSUhwa/frLEeym2pG367pJTe4vK2SLcSihHFhbK1x2WN55OgFgTPWaw6DX9k/CaP7InsJ+VflL8GTamVzxb66nBFbymbc31/E9Mocn0ivSpob66op08ROO51nCqyrQtnuc+UnIBbQDde/DhNsZ7nVEM2keKO5tHfeiPnRUdjgqrFwEL0WJuVC2DU77xY3XhZhssB6xPEvRHyDWOKXElGWmiOMzAgMzDIES/WsCSSNBa22e2y9cHmy5KxETpEgwnVHefiZPIMJ1B3n9Rk8AREQBERAEREApPJPTDzd6S4ymNTZKwG02HQqeAGUngF4GetXnI883zMiHZYkj8RsL/AJT5yrLPZGy3DHdNI8AJ3Dx7f4lt5lcq0VStUReqrkDs7PDZ4SzC4N6gZ0QsqdYjdf48dITTVlu13SOn5F5uquR61mLWIT7ovsze0dmmzvnWWnE8h8tOMlJ7FLhVb7yX0Udo+HhO1V7iefqFK7Z6EdjinD9/yGkLi8mMjaUI6RjTZMigtlHj8TIDMii4K9o2zsuAW4k9E/W+a+mlzabDErdTI8PTsL7zJ4lZfgjbvsSgSQMANmssvaUXU9kulLarNGSSUbZ1vMzEHp0z+MeNgfgPMzqbTjOaP/OP/wAZ/Uk7O81aaTlj6nzup/6MuiImgzmPg+qO9uHtHhMiQYPqDx+Jk8AREQBERAEoYJlAIBQLOF5zVb1335QoHgob4kzvJ51ys969U/3MPLT9pj1j9qXk1aRe9vweJtUztmc9Zszkf3G7EeZnpnJtJVp5aWVVA6OmYccx1GYm9731mkxvMwM5ZKoRSb5WTNlvuBDDTgJsub/JfqU/5juDfomwQdqrqR5zkskZJbX+x6GijKMmmufkhwnNpFcO7lyGzABQi5r3uRc7903I6J7DJIIlcvcqZvWGCi1FUZNKgCATc3NlUbTbab7hFXDA7AVO7pBlbsvuMrQa6qBYlQykXsSrb1J3yhdU0OmqmwNyMutzbS5Okq2UYJQlGVGvaXYfrHulDrL6SWMr2ui1Y5VdExEsBt4SW0w8XcW4H4idxSp0WaeXu29wz3Nh9DjMlBaY2DXa3gP3mYiXPlf63zk5bpUQzSuXhHS8zqXSqN2KPMkn4CdYBNHzUp2ok8WPuAHxvN7PT06240eJnluyMrERLyox8J1B3n9RmRMfB9Qd7fqMyIAiIgCIiAW2l0RALTPNcYbu54u582M9KM8xrt0m/EfjMOt4Rs0fLIKjaHuMhw/VH1vkuI6p7pBQboiZsPyevp/uZOJflkatxkivxlxrYyx6uSBhKgjiJ04RinKOtmHHX9pPcDePOQV2GZfGRkvayE+sX+CsgxaXU9mvlMi0owmNOnZhi3F2iHCDoC3DX95ks+y2nu+t3lMPCm2ZOB0+vrbMmSfJFnoHN+nlw9McVzfmJb95s5BhaeVFXgqjyAEnnswVRSPHk7k2ViIkyJBg+qPHjxPGTzHwfUHe36jJibbYBdERAEREAREQC0zzGv1m/EfjPTjPMsYLO44Ow/yMw63hGzR8sxqgup7piUmttmdMCotie+ZMTpnq4HUkTkwHmKrkS71w4TRZvoyRUMFyJjGuBuN5Z9p7PfFjaZfrD2S3Pdl75jfaRwlyVgWXXePjOS4ZyUfazaCGlRExHlmIws4PHT690zcDTzVEXi6jzIvMTELpfgZt+btPNiKfYSfJSflLYLdKK8kcjqLfg9ClZSVntHjCIiAY+E6g7z+oyuL6hv2fERg+qPHjxPGMX1D9b4BPERAEREAREpeAJ5vyotq1Qf3v49ImekGee84ltiKg7QfNVP7zHrF7E/Jr0j97Xg1sw8QNTMyQ1EJJ0nnxdM9KDqSZg2MFD9bpOykbjLAZqPUTvghNMyhpGTky9EBGt9u3d4ds7QcqMT1RlChBGmlxMyrUFso2Dx8vr5TGqHScaQts3SStpZSNxJAJiPKZCy7ZveZtO9Yngh8yVHzmkqbZ0/MmjYVG7Qo8Lsf1CaNOryIz6h1jZ1kSl5WeueWIiIBj4PqDvb9RlcZ1D4fES3CkBRc7zbzM11Ouxq11LXC+ryrbqghb7dDrc7N/kBuoiIAiIgFDLZfKWgFFnD87adq9/aVT8V/adyBOS56UulTbiGU+FiPiZm1SvGzRpnWRHMSoiUnlHplYKA7QD4SkuRLmF4O3XUtXCI26w3kXlj4UWsrEDwN9/wBGTO+4f+e0SwGT3SXDJLJNfJiNgm3EHzEifCv7N+4j5zY3lQxnVkkWrUzRHggcguLEC3lpMgyJW1ksrfJQ3bsjqbZ2fNRk9SFVlLXLMAQSCTYXG7QCcTiHt37B3ze8ywy1SALgr0jw1uCPHT/xNGlltmvPQz6mO7G/B20uEWieseWViIgGnqdajbaGbfbQsL31+rbOFgcGtXW50CZrlSNQDcW1GnG/heXV2saJAvdyuiqbXYEm5FxoDs137pDh3PrsSCd9M2A2aAA31vcAG3zgG/iIgCIiAIiIBSazlvk711PKCAQQyk7LjTXwJmziRlFSVM6m07R59W5AxC/9PN2qVP7390xX5NrjbRfT+1j8BPSpDiuo34W+BmV6OHw2ao6ud00jy31o9oeYg1xuYe7WReqFtkp6rs90zekj3Ppo9y81x7QlpxQ4iUKdnulMs56SO/Tx7suGKHH3SjYv6sZYwlLTvpRJfTR8lxxnEHyMnp44W4nv+MxCJYUHCceJHHpovg2COL3JuTsFjpfgOM7bmvyWaamo4IZhYDZZduo4k8fnPO8KoFRGuRldG/KwP7T2VRpNGmwq9z+Dyv1CLxVFfP8AhdERNx5YiIgGnr7aNzoXI3m5zXA2Xtp3aDvkCt/xsSDe3/DOwaaLoCNe3Xj55DqxNKwNla9xfe1jqNlhrrtBOm8RYWixq12KEZytiQLWU5Nthe6qG2nrW3QDeREQBERAEREAREQCkxOVGtRqHgjHyBmXMDlgE0KoAJJRgABcm4I0E4+CUPuX5PN4mT9hq/0n/I3ygYGr/Sf8jfKYaZ9R6sO6McCVOsnOBq/0n/I3yj7DV/pP+RvlFM76sO6MUqOEtNITN+w1v6T/AJG+UfYa39J/yN8opj1Y91/Jr3oeMhKza/Yav9J/yN8pRuTqp/6T/kb5RTOrNDujUlZ6zyViPWUab+0ik99tffPNG5Oq/wBKp+RvlO35oZxQyOrKVYgZlIuD0ha+3UkeEtw2nR536ntnjUk+H/Z0MRE1HiCUlZSAcndyz/8AEZVVm6rMN7HTXQWVjfs2GWrjGpVFY1GZCdczswtpm0NtQGB2bxJxha2dmVMysTtIW/SJBHSBB7e2VTk2q9RfWUwqKbnpBr7Cb9Ikk2A7hPF25L6J3fmuf6I9TpbxKys9okIiIAiIgCIiAJSViAUtFpWIBS0WlYgFLRaViAUtFoiALRKxAEREAREQCDCdQd5/UZPEQBERAP/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4272a881a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4272a881a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Male image credit: https://img.freepik.com/free-vector/illustrator-designer-man-holding-digital-tablet_107791-12062.jpg?w=740&amp;t=st=1659734069~exp=1659734669~hmac=a464965aad7acad6af6b4e710369a6fa16ac6db99c3d05aeda8950e2d0ca008c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4272a881a9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14272a881a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c16517132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dc16517132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Image credit: data:image/jpeg;base64,/9j/4AAQSkZJRgABAQAAAQABAAD/2wCEAAoHCBQUERAUFRAOFxQQDxEOFxcQFxAQFxcRFxcZGhcXFxcaICwjGhwoHRkXJDUkKC0vMjIyGiM6PTgxPCwxMi8BCwsLDw4PHRERHTMpIik3MS8xMTMxMTQxMTcvOz0vMTMxMS8xMjEzMzExNTI6MS8vMTExMS8xMzExMzExMzExMf/AABEIAOcA2gMBIgACEQEDEQH/xAAcAAEBAAIDAQEAAAAAAAAAAAAAAQIGBQcIBAP/xABGEAACAQIEAgYGBQgIBwAAAAAAAQIDEQQFEiExQQYTUWGBkRYiVHGh0QcUIzJCFTNSYnOCkrFTcoOys8Hh8SVjdKLCw+L/xAAaAQEAAwEBAQAAAAAAAAAAAAAAAQMEBQIG/8QAMhEBAAEDAgMFBgYDAQAAAAAAAAECAxEEIRIxUQVBcYGxBhNhocHxFCIykdHwQlKyFf/aAAwDAQACEQMRAD8A7mMHIORkkBEjIhQAAAAEAJlBAKAAABi2BWzFK5UjIAAAAAAEbBQAIUAAAAITUBUigACFAAGL+I94FKAAAAEKCMCksUAAAAIUACGO9+4zAAAAAAAIwgBNKMgABCgAQoAAAACAUEbMeIGRQfHmVRxpTcXZq3dtdXS77XAmIx0Yy02ba48Ej5auZSb9VJLv3Z8J+FbF04X1VIRtxTav5cQYmeTlZZnLa0Yrbe93v3H3YPE64t2s07P5mqxzai5aetjwvd3jHzexy+WYpJpK0lNx3i7+5ruIiYlM0zHOHOEBSUBCgACC4FBi32FSAoAAhQSwFICgQoAAAACNhsiQESMwQDGc1FXbSS5yaS8zgs+xcZKnCM4y3dR6Wnw2V7fveR+Gf4mTqOD2hDTJLtbXH4tGqZpVnCctMtPWRVtucVw+InERMz3fYiJqrppjvnHhtM/Rzzx+lSlJKyV9tuBqmJzLD651MRVlGU5XUKaTm48Fx5bW2XIwp46vWp1IqrQhpUk3Vp1JatLVtElUgl5Pn2H4KtXWHxVG+FaxNHqm3SlqVr20ydTZ78Xezs7bGeuqKsdG+zZqt8UTz+E93i/aeJpVNM6UWoNW3k5Nu7u9+HZbuOZ6M5hR+sUqUHONaf2crPVByUXO/dK0Zbd7NQVXq8PTlHEYWMYU970puc5pydprrVap+C3H1Uj7Mjxk/rClLGYbDzp4eFGE6dOGiVKlGUnp1ycZ1NUp6uL9ZMmm3MVw8XNRaqs1VRnEePlnbffu2/nu0Gp9EM8niJVozq9ZFKM6VTRClrgrKcrRbTjqaSfOz5Wb2wvY+7IAABg3cbsySAJFAAAAAAQCgAAAAAIwgKAAAAA1DN6co1qmq/rPUn2x5W93DwOMxWHU42ezW6fY+7uN5xuFjVg4yut001ya5nByyNx1OVWnGEbvU0+H617JebGcImM7f37tHnl9SCm+remHrOUbNWbtd7bbvmfJUTadvltzt32Nl6QZnppSw1CCcKi01Kz9Vyle+mCW/Dm+XDtNZpKXqprU21Hayd/EzXZpmrNMY5cuXlnr+3R1NNxU2s3Ks4md5mM7dcYjMcp74734RoxvqdGKna19MJP3XW9vebt0DyxWr1Zwi4ztSSkk01ZOez24qPxODy/LHUqRhOcKUX+Kq0rtco8nLuujs3BYWNKnCnFWjBaV/m32tu78RZjM56I1dyaaeHrv5fXxhrXQ2lFVca3brI1nCySUY0tUrRguxNW90Ym2mg4DE9TmtRPaNXEVaT/tJao/92nzN/Lbc7YZNRE8eesQEFiligAAAAAQpGRKwGQAAAgbApincnEyAoAAhQQCgEAGmdNc30uOHhpv6tSUmr25xiux23fc12m5M6gzLEurWq1Hf16kpb/ot7LwVl4GDtG9NFuKY5z6d/0djsbTRdvTcq5U+s8vr5vyx+LqOVNx0uKh60Htdt7uL5PbY+uFFXjJN2tGppfHt0u23cfCfdRktK7dbj4WVv8AyHZF2L173VzeMZj4TG+PDnP3U+1dq5pNHOq004nMU17RMTFUcMTvn80TiInptOYiIiYi+ib3ack9+U3dt+52e3am+Z9OUZ5iKTjGE3KF0tNS8427ucfBo/Ge8ZL9V1PGN/8AJnI5JkuumqsLynCUoSg9OzsnGS37HwHaemro1ubW2Y4tvn898fFHsz2hRf7IinUYngqmjfwiac+UxTnbl13fDmtWc6861lFuUJ+rdK6ildX718TtDDVdUIS/ThGXmrmkYnoriZ1d3QUG160ZPaPerXbty4G80oKMYxSsopRS7EtkabNNUfqU6qqirHB8f2foQoLmQAAAgKAAAEKABGzFRKomQAAgFAAAgKBLFAA4zPMRow9RrjOEqa/rSTSb7kdafk2fbDzfyO18TRU4Si0mnFqzSe/I6wyfEfbLrHeCp1pNS3V1Sm18Ujn6zT+9qiZl2ezNX7i3VERvzcG8TZyjJbxk4+rvwduZ92ErJwTUZu8uSvsl/qjhqdNzb9922bNl7VOjFJXeqS39yvwe2z/keOx6KfxcTHOImY89vSZR7YXKqeyq6Z5VVUxM/CJ4vWmI82am4JycZ3cXHjDa6a5N9/8ArwNt6F4Vxoyqy265qyV/uRuk9+bbfgkafWk5KV3xTl4pf7m99EaurB0u2Gum/CTt8LHS1sT+Np4v9Mx45xL5/sGaI7Hrm3G83cT1xwxMfP6w5wEKS0AAAEaBQIUEAoAAAjMdIGYAAAACNi4sEgKAAAAAHUmf4R06+Igrq0puNtvUkrx+DsdtnXvTycPrNNJvX1ClO3DTqaj4/e8LFN6Imnf+5a9HVMV7eP7NSwsLRXbLf5HJ0H9nH9pJecV8j4UrK3YrH3UPzcf2kv7qMPYm+sjwq9G72zx/49fjR/1D9o8++nNfxJo2noFiPsq9P9Cqp+Eo2/nBmpy5e9fzOc6FVdOLrU29p05W98JK3w1HX7Ujh1FmvrxU+kx83yvsnXx6LWWenu64+cT8ohvoBDw6JcpLFAAAAAAILgAUAAACXApAUAAAIUEYFMXIjZkkBTrPprherxfW2rWrq2qbg46o6FaCW6W8VvzudmHXP0yYdrBUq8PVqUsTCDmuPVTp1YtfxSXmeK6Irhfp7s269u/aWqvGUtejrKeqylpbSdnwaTPnzDpNDDuNJ06jduuupRivW2tv/VNBquU23Jtt2V32JJL4JEafa9tvDsKrGmmze99TVvvtjr/ejfrblGs0n4W9RmnblMxy5cv5bfPpt2YaX71RL+UDbugeaLFY2nKDgqihUxNSF5PTC6hJXtu7zi7HUUY3aXbsdhfQrFrNKyfPL63+LRNGoib/AA8c/pnMco9Ic/R6ax2fTcnT0Y444ZzNU7edTvQoAUgAAhQYtgVskQkZAAAAJcoAAACFBAKAAI2Y3uVq5kBEgUADVvpIwfW5TjY84U1XX9lONR/CLXibQfjisPGpTqU5q8KsJU5LtjJNNeTCYnE5eV9B+tDBymqrir9TS66XdBThBvznHwufvicN1dSrDVq6qrUp6uF9EnHVble1zdfovyiOIlmMJcJ4GWFv+2lx8OrR7l0bn5aZqdeOBv30MR/4nU/6Ct/i0DSHC3G11s7NNX7mtmu9HYP0MUb47ET5QwcoeM6tNr+4xVyebtOKJd0gA8OeAADFyCiVIoEKCAUAACXBQAAAAACMIoAAAAAABi33FKB5kzKNq9ddmIqp+/rJHO9G81eFwOayi2qmI+rYSm1xTmqznJdloKTv22Pm6a4B0MxxkGtpV5V498Kn2it7tTX7pwmt203dr6rcr2tfybLHW4Yrpjy/lg1bwO8fo06PfVMHrnG1bF6a009nGnb7OD7Gk22u2TXI66+jzo99cxkZTjehhtNWpfhKV/s6fi1d90WuZ3yeapZtVc/wjzACHliLlBAKAAAAAjIncyAAAAQoMGwK5FSCRQAAAAAAQFAAADqz6Y8r3w2Kiu3C1H5zp/8AsXijrGnBylGMYuUpSUIxju3JuySXa2z0B04p0ZZfiFXbVO0LNXv1uuKppW7ZuK8TU+gPReh1zxO7lhpaYRctS6xx+/JPsT25Xb5oRXEThus3YptTM9zb+h+RLBYSnS2dR/a1ZL8VaSWqz7FZRXdFHOtkkwkGKZmZzIjIAIAABCgjAoAAAAAQoAw4mSRQBCgAAAAIUACFAAEKBx+dYF4jDYihGpodejUoqdtenXFrVpur8e1Gr9FOhFTB1OtnmOKqz3i4pKnSnTa2jOEnNyae6kmny4G8AJzOMMUjIAIACAUAgAoAEKAABCOQGRCJGQAHQeV9Iszr1VTjmFWPqzqznVlCFOnShFynUnLTtFJM5DNMfmdJw6rMsRiVOTglRp1IVNSTe1OcNUoNKTU43T0vhzDuwHROJzXOqc6kHUzFunOUG4U5yi3GbheMtG8XJOz5iGaZ041JdZmCVJOUtUHB6UpOTV4b207891swO9WEdFVczzqMaTdXMb1pThGPVz16oq7i46Lp6byS5pN8DGrnGdQ+9UzFJRUr9W5Rs4Kp95Rt9x37ufBgd8A88emWYe3Yjzh8h6Y5h7diPOHyA9Dg88emOYe3Yjzh8h6Y5h7diPOHyA9DkZ559Mcw9uxHnD5D0xzD27EecPkB6GKeePTHMPbsR5w+Q9Mcw9uxHnD5AehweePTHMPbsR5w+Q9Mcw9uxHnD5AehweePTHMPbsR5w+Q9Mcw9uxHnD5AehLO/HYzPPC6YZi9ljsRd7baePkfpLpXma44vFqyvuktv4QPQYPPy6TZrdr6zjbpXa0727bae5+RV0lzX2nHcvw9quvw9gHoAHnqXS3Mk9LxmKUrpWelO74K2m5mulOae1Yz+Huv+j2JvwA9ASYijoBdJ815YnG7fq/8AyJdJ81XHE41WbW8bbrivugegQee59K8zik5YzFpPZOSSXxiYemOYe3Yjzh8gOMy3HOjUclFSjOnVw9SDbip0qkHCpDUt43T2a4NJ9xy2a9KJVZQcKXV6YRotVqn1zVDTOKg1OChptN3Ti+W+wAGMul+MaV6sHUUozjVlSoOrG0Zqylp5qpJN8bNrmyYfpZi4dWtdNwpTg+r6qjGFoR9WCUYq0VHhbhZWs0AB+cuk+K4a6ShpcFBUsP1ag5atPV6NPFt8Ob7ST6UYt3vWi3Kn1MpOnh3KVPS46ZS0Xas2/e2+IAHDFAAAAAAAAAAAAAAAEXZpptNO6a23Po+vVtLj1tbTJOLTnJ7PiuPB8+0ACfXKqbaq1ruybU53dr23v3vzZVj639NX5P8AOVOK4cwAPxdaWrXrnq1J6rvVqXB6uN12n0flGv7RiNv+bV+YAF/Kdfj9Yr8b/nKnH3XMfyjW/p6/C35ypw7OIAH51MTUmkpVaslG1lKUpJWvayb24vzPyAA//9k=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272a881a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272a881a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Image link:https://img.freepik.com/free-vector/african-american-postman-set-isolated-african-american-cartoon-character-white-background-driver-boxes-clipboard-pizza-gift-more_613284-12.jpg?w=740&amp;t=st=1659734333~exp=1659734933~hmac=c462ced02d826b3730f0f11846f5d5742c78c6398e06cf2c1c3819280ec6c0dd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4272a881a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4272a881a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Hair image credit: </a:t>
            </a:r>
            <a:r>
              <a:rPr lang="es-ES" u="sng">
                <a:solidFill>
                  <a:schemeClr val="hlink"/>
                </a:solidFill>
                <a:hlinkClick r:id="rId2"/>
              </a:rPr>
              <a:t>http://www.clker.com/cliparts/s/V/5/b/c/U/smiling-brown-hair-lady-hi.png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Eyes image credit: data:image/jpeg;base64,/9j/4AAQSkZJRgABAQAAAQABAAD/2wCEAAkGBxISERMQEhIVFRAQEhAQEBAVFRUVEBcQFRUYFhYTGRUYHSghGBolHRcVITEhMSkrMC4uFyAzPTMsNygtLisBCgoKDg0OGxAQGC4lHyU1NS0tNTcvLy03Li0tLS0vLTcrNS0tLS0tNy03LTYtLS0tLS0tLy4tLS0tLS0tLS0tLf/AABEIAOQA3QMBIgACEQEDEQH/xAAcAAEAAgIDAQAAAAAAAAAAAAAABQYDBAECBwj/xABDEAABAwIEAggDBQQHCQAAAAABAAIDBBEFEiExQVEGEyIyYXGBkVKhsQcUI0JyYpLB0RUzU4KisvAWFyQ0Q3PC0vH/xAAZAQEAAwEBAAAAAAAAAAAAAAAAAgMEAQX/xAAjEQEBAAICAgEEAwAAAAAAAAAAAQIDETEEIRITFCJBBTJR/9oADAMBAAIRAxEAPwD3FERAREQEREBERAREQEREBERAREQEREBERAREQEREBERAREQEREBERAREQEREBERAREQEREBERAREQEREBERAREQEREBERAREQEREBERAREQEREBERAREQEREBERAREQEREBERAREQEREBERAREQERaeKYiyBmd+50awd5x5D+aDbJtqdgouo6QU7TYPznkwF3z2+ar08k1UbvNo+EQ7o8/iPj9FKUWENA2QZx0mi/s5bc8rf/ZbdJjUEhytkAcfyuu11+Qvv6LGcObbZRtfgzSNkFmRU6kxOalOV95IeR1e0fsk/T6K2UtQ2Roew3a7UEf60KDKiIgIiIC6SytaC5xDWjckgD3KjsaxlsAygZpXDss8PidyH1+lcFPLUOzzOLuTfyjybwQWCXpHANGlz/wBDTb3NgVjb0li4slA5lot8nFdKXCmgbLZfhzeSDao8Thl0jkBPw7O/dOq21U6/BhuNCNQRvdc4djr4XCOoJczYS/mb+r4h47+aC1ouGuBAINwRcEbEc1ygIiICIiAiIgIiIMNZUtiY6R5s1ouefgB4k6KoRNfUSGaTjoxvBreAC3OkNQZZm047kVnP8XnYegPz8FIUVPYIO9JSgKQjYusbVlaEHNlikZdZlwQghcQog4HRQeGVzqSWzv6l57Y5H4x/HmPRW2ZqreO0lxfigtzTfUbHUHguVXeh2IZmGBx7UXd8Yzt7HTysrEgLQxnERBGXbvPZjbzd/Iblb6p9TN95qC7eOO7I+Wm7vU/IBB1w+ic9xkkOZ7zdxPNWCmpwF1pYbBbrGoOzGruQgC5KDXljuoTFaAOB0VhcFqVDEFe6NYmYn/dpD2HG0RP5XfD5Hh4+at6ouO0muYf6Ks/R7EOvhDj329iT9Q4+osfVBJoiICIiAiIgLFVTiNjpDsxrnHyAusqhelktoMg3lexnp3j/AJfmgicEiLryO7zyXOPiTcqyQs0UIyqipoHTzPEcUYBc923IADcknQAaklea9Ivtinc4soo2xR3sJpQHzO8Qzus9c3oo5ZzHtLHG3p7a0Luvmr/eDixN/vz78skNvbJZWbo/9r1VG4CsjbPHxfGBHOBzt3H+XZ81XN+Kf0snuC4K0cFxeGrhbPTvD4n7EaEEbtcDq1w4greKuVMMoUNiDVMyqHr+KCv0U/UVLH/lLsj/ANLtD7aH0V/XnOJtvdXvCajrIInndzGl36rWPzugw9IKvqoHuHecMjOeZ2l/QXPoonBKXK0Lv0rfmfDFwu6Rw/wt+rlgxbHqegg66odYbMY3WSR/wsbxPjoBxIQWKNizALwTG/tdrZXEUwZTx65dBJNbmXPGX0DfUqIh+0LFgb/fXnwLIS32yKm7sYsmrKvpQLleP9GPtgfmEdfEMpNvvMIIy+L4tbjxB/ur1umqGSMbJG4Pje0OY9pBa5p1BBG4VmOcy6RyxuPbIVrThbJWvOpIoHE2XBWj0VqOrqTGe7MCB+ttyPlm+SkK/iq7LL1cjJB+R7XegNyEHo6LgFcoCIiAiIgKu9KTeSBn/ccfTKB9SrEqv0plyytd8EL3jzBJ/gg8Z+0vpC6qqTA0/wDDUjixoGzpho+Q87G7R4A/EV6t9m3Q+mgoYZHRMknqYmTSyPa1xtI0OEYvs0AgW42uvA42HLmOpILieJO5KmMK+1DEqelFJG+PIxuSOV0eadjODWuzZdOF2lZdeUuVtaNmNkkjS+0KGODE6uGns2GOUZGNtlaSxrnsHIBxcLcLW4LQw2qDyGPsCS1rXa6udsNNlHOcXOJJu93bc93be5ztSe0dTc6ne6OGwGjs8etiO12raH0TPCZGOdxei9Acefh9Yy5P3Wpc2Kob+UXNmS+BaSLn4b+FvoMr5nnYXwMc6xEsYdewaQcoPDzXvnQ6vfPRxyvN3GOM3tzjafqSoeHsuWNl/Sfl65jZZ+0lWztY0ucbNHFQ+JzNaLuNrkAeJPBa+IzySUrXucLZ3BwsAT8O3LX3Udj0cwDM72ntgNsLWdwOy2sjXxBWnodJelaPgfI3/Fm/iqTiksjcrC5pe8uGe3ZAFuHqp7oLVvaHRPIc1z3uDgACCGg8PIoNjGZW/enOcbMhibmJ2DRd5PsV4P0gxaXEqzrCbCR7Yadh7scbnWaLc9bu8SfBel9NquV8FdKSAxzGx9WB2i14awi/qvIngiPOCBto0ajW18wOYFUbr7kXap6tfR+G9E8PghFEII3BzPxC9jTI/Sxke617/Thay+YKifLI8RvzRte8RuNjmYHENPqLFWfFPtGxGeMxOlY0PhyPlbHaZ0d8paXA2F+JACqbrXNrACxuQT3tQLcNF3Pi9OY2xL4bOJeyRZ9r+BHgvTPsf6QugqP6OkP4M+d9Pf8AJMAXOYOTXAOP6hzcvIaZ5ZI2QA2a5rhpYG5At5G/sr3E18VTSygtzMqad1rZSPxG3AI35eqxXL6W3HjqteOP1dV/2PoKKra572C947Zr7a8l1qNlFffOrmnsLvcWNY3m7Vbscbwz8R2Z51O1h4Cy9N56Lryq3iA3Vir1Xa5Bf8IkzQQu4mKMnzyi621G9Gz/AMLD+i3sSFJICIiAiIgKt9JWDr4r7PZI0+QIv/mVkUB0rZbqZPhe5n7wv/4oPnx9CYZZKZ/ehe6M34gbO8iLH1VZrqUxPLT5tPNvAr3Ppz0QdUgVlM29QxobLEN5YxsW/tjbxGnABeesjimBjlbq0kFrrh7XDQjm0rzNuV0Zc2enoa8Zvx4l9qaBsLEj+64a7jm1Z8PpHSuZGwXPWMJ1uGx3NyTxA39VZv8AZOG980luV2298q34Y4KZtmAAmw5uceFzufJV5/yGHHGuc1Zh4GXPOd4jmtpXO6iCIXc5whjHi4BrQvbMKifSR9QInPa0AMc3UEBoaL8tAFV/s56ISNkFfVsyyAH7tA7vMDhYyvHBxBIDeAJvqbD0crV4Om69f5d1m8zbNmz8eorz6B5pOrtZ4dmDTa5F1G4s2SWIOyZXseDlPGw3Hv8AJW2VQ9cN1tZFLxhjnhjzHq0uzRk62P8A8+asPQSn/De7qcozPyvOjr5QLWUdiKtvRaHLSx83Bz/3nEj5WQUvGsMfJDVU+U9ZJESxmxMgAcwXO3aaF46YOtYWhha4/nIDbHnpuvobHRlqmO4PjA9WuN/kQvO+nfQ98cjq6mYXQyEvqImi7o3nV0gaN2Hc8jc7Hs5vIxy4+WPcaNGU54y6ryKaMhxBGozNc24Dh2swIvvwXW1y4bgbWygmxsNfJXL7nBUtBcATbRwNnW8xuFjZ0TgBuXPI5FwA9wLrF9/rnrKWVr+xzv8AXixA4HhzppCLWaOrcdR+TZpPM2+qveC0z6mvpYBGdJmTSEnsiOIh7j5GwH94LUiLWZYKePM9xyxxRi7nOPIDUnxXrP2fdEjRsdNNY1c4AfbURx7iIHjrqTxNuABXNPy8nbM7OMZ07t+Pj6vhL+V7SrsMzyTFwIvbq3+PP6LNTvkLLSNs9ul9LOHNSjlrTr13loKvCrlerLXhVrEUF56PNtSw+MbT76/xUisNJDkjYz4GNb7ABZkBERAREQFHdIKfPTyAbtHWDzYc30BHqpFCgrWDVF2hdsZ6KUVYc08IMlgOuaTHNYbAvbYuHgbhaEbOonfDwBuz9B1b/L0VhpZbhcsl7dls6VH/AHVUl/8AmKsN+DrI7eV+rup/AuhtFSOD4oQZRtNITJKPJzr5fSym2FdwVDHVhj7kSuzPL1a7LgrlcEqxBhlUTXKUmKhMTmACCArwXODG957g1vmTYK/08QYxrBsxrWjyAsFT+jVN1tR1h7sIzeGc6NH1PoFdEEF0sh7DJR/032P6X6fUNXbDJ7gKVracSRvjOz2lt+V9j6bqqYTMWksdo5hLXDxGhQZcW6CUFS4yOh6uV1yZIXGNxJ4kDsuPiQVGxfZXSXu6eqc34DIwD3awH5q4wSXC2WlV5asMrzZE5szk4lRuB9HKWjBFPC1hIs6TV0rhyMjruI8LqWXAXKnJx0jbz24ctaZbDitWcrriIrzuoSjh62piZwzhzv0t7R+lvVSOLT2BWXobSXL6g8fw2eQN3H3sPQoLQiIgIiICIiAiIghOk1AXsEzB+JFckDd0fEeY39+a0sKrQQNVaFVMawx0DjNEPwibvYPyHiQPh+nlsE/DJdbLSq7huIA21U5DLdBsLq8pmWvUzgBBr1k9gqpidSXuyt1c4hrQNyToAtrFcQ3AUn0cwUsPXyj8Q9xh/IDxP7R+SCSwTDxBEGfmPakPN539BoPRb6IgKs9JaMxvFS0dk2bL4HZr/oPZWZdZYw4FrgC1wIIOxB3CCBw6rBAUvE9VatpH0r+Jhcew/l+y7x8eKlMPrgeKCcauSsMciyF6Dq8qMr6kAFbFbUhoKqtdVue4MYC5zjZrRuSgwyNdPK2Jm7zvwDeLj4BXqkp2xsbG0dlgDR/PzUfgGECBpLrGV/fdwA+EeH19lLICIiAiIgIiICIiAiIggMQ6OgkvgcGO3LD/AFZPhbu/TwWvFNPFpJE/9TRmb53bdWdEFf8A6X5BxPINN/oteVlTPo2Mtb8UnZHsdfkrQiCIwrAWRHO49ZL8RGjf0jh57qXREBERAREQdJYw4FrgC0ixB1BHkq9VdHnsOandp/ZOP+V38D7qyIgrMVbLHpJE9tuOUlv7wuFmdi1+615PINcT8grAiCrOoamc93q2fE/vejRr72UzheERwDs6vPekPePh4DwUgiAiIgIiICIiAiIgIiICIiAiIgIiICIiAiIgIiICIiAiIgIiICIiAiIgIiICIiAiIgIiICIiAiIgIiICIiAiIgIiICIiAiIgIiICIiAiIgIiICIiAiIgIiICLhzgNzZdetb8Q4jccNEHdFiNSzMG5m5iCQLi5AsT9R7rqysjJLRIwuG4DgSNSNRfmCPRBnRYfvUd7Z23IuBmF7XAv7ub7hctqWG9nN7Js43FgdP5j3QZUWMTNJsHC5vYXF9L3+h9l0krI2ktLwHAxgi+oMjsrB5koM6LTGKwkXEgIy5ri/dva+3+t12diMQ3eN3gaHUs71tNeXnog2kWrHiETiA11yS0AAE94EjhtYHXhYraQEREBERAREQEREBERAREQEREBERBhrKVkrDHI3MwlpLdbGxBANtxcbcdlof7O01iOr3DRfO++gAFje4Ol78yTuSURBlfg0Jvdp1sO84bZbWsdO430aBwXX+g4LBuS4blIBc42Lc1jqf2nfvFEQdpMGhN7tNjmuMzgO0A12gPEC3qea5Zg8Lb2BF+ruc7r/h/1fHgiIEGDwscHtZZzdAbuOmgA1PJrR6LJJhkTjdzAbdXlHBvVlxZlH5bZnbcDbZcIgxtwWANyhlhkdHfM7Nkc4Oc2972JAvzXZ2EwkkllyXOfe5uHOAaXA8DYAXXKIDcKhGzNQ6N17m5Mfcudzbf1PMrdREBERAREQEREBERB//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02f0a73f6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e02f0a73f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Image credit: data:image/jpeg;base64,/9j/4AAQSkZJRgABAQAAAQABAAD/2wCEAAkGBxMHBhERBxIQFhMXFyAYFxcVFRUYGBUdGRcZFxcZFRgYHiggHhsnHRYXITMiJTIuMC4uGR8zODMsNyguMSsBCgoKDg0OGxAQGy8lHyY2Ly0tLy0tLS0tLS8rLS8tLS0wLTUtLS0tLS0tLS0tLS0tLS0tLS0tLS0tLS0tLS0tLf/AABEIAOEA4QMBEQACEQEDEQH/xAAcAAEAAgMBAQEAAAAAAAAAAAAABQcDBAYCAQj/xABAEAACAQIDBAcEBwYGAwAAAAAAAQIDEQQFIQYSMUETIlFhcYGxBzRykRQyQlKhwdFjkrLh8PEjJDNigqIIFRb/xAAaAQEAAwEBAQAAAAAAAAAAAAAAAwQFAgEG/8QALBEBAAICAQMBBgcBAQAAAAAAAAECAxEEEiExMhMiQWFxgQUjM1GRscFDQv/aAAwDAQACEQMRAD8AvEAAAAAAAAAAAAAAAAAAAAAAAAAAAAAAAAAAAAAAAAAAAAAAAAAAAAAAAAAAAAAAAAAAAAAAAAAAAAAAAAAAAAAAAAAAAAAAAAAAAAAAAAAAAAAAAAAAAAAAAAAAAAAAAAAAAAAAAAAAAAAAAAAAAABwG3ntOo7L4l4fBw6fEpdaO9uwp3V1vys3vWae6l4taHFrxDutJsq/MPaxmmMnelWp0V2UqUPWopsj9pKWMdWHC+1HNcNUvLFKa+7UpUWn47sU/kx7ST2dVi7De1ynnOKhh8+hGjVk7RqRb6KcnwTUtYN8rtp9qdk5K32jtTXhaB2jAAAAAAAAAAAAAAAAAAAAAAAAAAAAfknNak812hryinKdWvNpc3vTk0vC3ySK1p7rdK71EJqjsVOVP/GrRUuxQckvO69CKci5HEnXeUXm+ztbLoOTtOC4yjy+JPVePDvOq3iUOTBenf4IVK71Xl2fyO0D9LeyTP5Z/sdB4uTlVoydGcnxlupOEn2twlC75u5PWdwgvGpdodOAAAAAAAAAAAAAAAAAAAAAAAAAAAPzBktGOWY6tiMdfSc6dOKV5TkpNS3Vzsla/eyneNzqGng1WOu32dNleYvMN69GtTS4Ookt7wXEhmNLuPJ1fDTdqPdpt2bsuC4vuR5DufCvcywlLG1pTyhTjNazoSjuyS5uC5rtitV4E8TMeWbkrW07p/C2v/H2D/8AncXLk8RZeKpU2/4kWcfhTy+VqHaIAAAAAAAAAAAAAAAAAAAAAAAAAHH+0CvXoKi8LOpGndqTg2utpa7Xde3gyvyJtGtL/BrSZnqju4Ocb3cbb1nr46+upU21Najs1MmpVaOXRjmUt6prd3vzdteeh7aY32cYotFfe8ty/WscpEXgcPUxMpvN4xvGq3Sa3bxivqtOOtvHjrc7mYjwhpWbb6/s7bYTHzweYQw2FjDopylKUVFKzau5XXeuZLhyW6oqrcvBj6Jv4lZJcZQAAAAAAAAAAAAAAAAAAAAAAAAAPzP7Rdsqu0W0snQqSjQozcaKi2lpeLqO3GUtdeUWl23gvO1jHHT3jykNks3eYYRwxMr1Ycb2vKLej8uHy7Steumpx8vVGpnu6rK8unmmK6PDOKlZtbzaTty0T1PKVm06hJlyxjr1SzZrkVXKYRljFC0nZWlflfh2fyPb45p5cYuRTL2q08HhpYzFRp4dXlJ2X6vuXHyOYiZnUJb3ilZtK08pyajlVP8AysVvNWlJ3cpeb4LuWhfpSK+GFlzXyT70pE7RAAAAAAAAAAAAAAAAAAAAAAAAAA/Im0OVSyPO8RhqyadKbir84p3g/ODjLzK8xqVmJ3DJs1VjR2kwrrt7nT09+za6jqRU1dct255rfaXUWmveFx55FbP7QtZa5rcs03ZuLau13qzXHtIbx7O/utDDPtsXvx5bGAo19sMXJ1akV0aV95WspX+rGKt9nXyPYi2WXN7Y+LHaPLtciyCnk0G6V5TfGb4+CXJf1qWqY4p4ZubkWyz38JckQAAAAAAAAAAAAAAAAAAAAAAAAAAAVf7Y9h553CnjMmhvV42p1IKydSDdovXS8W/3W/uojvX4pMdtdpYsn9nOEyfJV/7ClTr19N6c1vRTv9WEXoorh2vn2KpyMk0puFrDWLW1PhNYvA0c0xO9iVUjUk0nKMlZ8ErqV+7gVa8mt596O65Fb4q6rPZmwVOOTOccBv7z0lKTT4X4Jac2MnK6JmtPP7ufZzm1N/H7J/LMdKdCLru9+L07e4u8bNa1Im07UeRirFpiqWTutC4qgAAAAAAAAAAAAAAAAAAAAAAAAAAaONq3lux8yG9vglx1+KFzafUjHz/r5mbzbdoqv8WveZaFD/Wj4r1KOP1wt39MvWK95n8T9TrP+pb6ucXohv5VO9Jx7H6/2LvCtus1/b/VXlV1aJTWCrfZl5GlS3wUL1+LcJUYAAAAAAAAAAAAAAAAAAAAAAAAY8RU6KjKTtouZ5adQ9rG50i3x1K6whcdU6TEu3BaLy/ncxuTfryTLTw16aQx4fWvH4l6nGL1x9XWT0y+4n3mfxP1Pc36lvrLzF6IZMuqdHiVfg9P0/Ek4t+nJ9XHIruiZUt13RrwzpS1OW/TTLETuFeY1L0evAAAAAAAAAAAAAAAAAAAAAADxKeugEftFhZY/JqtPDPrNad9mnu+dreZxkrM1mITYLxTJFpcTs9m86E5U8VKVt20FL7Mk1prrwvoZ9sk1rLUy4a2mJr92+ZWk0MuF95h4olwRPtK/Vxln3JeazvWl4v1OMnrl7T0w8KVnoeRE+XszEtXN88nVxXRZe9NI3ius5NK6i+y7tpY2evcRpWx4IiOqzuctg6GX0oYh3nGEVJ9rSSZdrGo7su8xNpmPDacrLU9cvqd1oAAAAAAAAAAAAAAAAAAAAD49UBiUb20A+qPUA4fbTJ/o9T6ThtE31+6XKa/rj4lTPSI7tPh5tx7Ofs18vxX0qhf7S0a/MyctOiVxIYNXxUfE9wT+ZCLL6JY6ms34kdtdUy7r6Yho5nivo1G0X1nou7tZ3gp1z3d6SOxOTXX0muu1U1+Dl+Fl/Y2MFIn3mfzc3/OPu7BR4Flnvji91Ae4ys0kmBkAAAAAAAAAAAAAAAAAAAAAAAQ+01ngoxlwctV2rdZn/iFtY4+q5wY/MmfkrV0ZUsW1TvdStxtzstfNfMg6omu5a7rMp1rU/rf8uPB8e8rYY/OhBn9EtXGycaDcXK/Ldtdt8FqmRVjd0tXP4Wm8TjYqtd3et29UteJdvaK0mYdSsvZyV8BZcpNfgn+Za/D7bxfdj82NZEqXlQAAAAAAAAAAAAAAAAAAAAAAAAAEHtPLqU13t+n6mZ+JT2rC/wY72lzsqEZSbaV3e/fe17/ALq+Rl9ctJu5f75Hz9GTcb9SPv8A0hz+iWq1vRs+ZBvvtKx08NGnU3orX00SsvKKOpvMxp66LZmfVqLvT9f0NL8Nt2tDN58d6ynTUUAAAAAAAAAAAAAAAAAAAAAAAAAAc/tM/wDGpruf4tfoZP4lPvVhpcCO1pQpmL7Zy/3peD9GWOL+p/P9Ic/o/hrFdMAS2zc7YyS7Y+jX6mh+HW/MmPkpc6Pcifm6Q2WWAAAAAAAAAAAAAAAAAAAAAAAAACEzzA1MTiFKhG6UbcV2vtM3m8fJktE1he4malKzFpcz9Np7zXSU7p2acknp4mZOO8eYafzSOWxdSe9TTa3XZrVPlo0TcaluvevhP7q/ItHTrf7MM8POnScpwmoxV23FpJJXbbIow5J/8z/CT2tN63CKq53RprSTfwxf56HsYLyl6Zdjk2WOlKNWUlrG9ku1X1Zp8Xhzjt1zLK5HJi8dEQmjQUgAAAAAAAAAAAAAAAAAAAAAAAAAAKSx9FrGVLa9eX8TMy3mX0dJ92PstbZKl0WzeGX+xP8AevL8y/i9EMPkzvNb6t/H0unwNSH3oSXzi0d27wipOrRKkoUnOF3oZj6T4ruwCtgafwR9EaceHzdvMs565AAAAAAAAAAAAAAAAAAAAAAAAAAAprG6Yup8UvVmbbzL6LH6Y+kf0tzLKXQ5dSj92EV8opGjXtEPn7zu0y2WeuVM4qn0Necfuya+TaM2e0y+jpO4iVv4L3Kn8C9EaMeHztvMs568AAAAAAAAAAAAAAAAAAAAAAAAAAAp2vT6XMZRXOo185WM6fU+grOscT8v8XClZaGi+ffWBUm0FPos6xC/aSfze9+Zn5I1aW/x53jrK1cF7nT+FeiL8eGDbzLMevAAAAAAAAAAAAAAAAAAAAAAAAAAAKpwFPpdpoR/b+k7v0KFY3k+7cvOsG/l/i1i+wwCr9tKfR7RVu/df/RL1TKGePflt8Kd4oWVgvc6fwr0RejwxbeZZj14AAAAAAAAAAAAAAAAAAAAAAAAGDFYhYeF2pPsUYtt/IjyZIpG5iZ+julJvOv7QWY18TjoOOGjVpLtjHreba08rFC3I5Fp92moXseLj072tEo3IdmKuFzenVrt7sW27pXd4tLm+bJMFcnXE2rqHfI5OOcc1rLti+ywDk9qNm55nmKq0HpupNaXum+1rk0U+RTJNt0jf3aHE5NMdOmz3ldLFZXDdfS1I9k7St8LWqK8ZOVWfT2dZI4+TvuIl0GDxX0iPXhOD7JRdvJ8y9iy9cd4mJ+ajkx9E9pifo2SZGAAAAAAAAAAAAAAAAAAAAAAAAAAAAAAAAAAAAAAAAAAAAAAAAAAAAAAAAAAAAAAAAAAAAAAAAAAAAAAAAAAAAAAAAAAAAAAAAAAAAAAAAAAAAAAAAAAAAAAAAAAAAAAAAAAAAAAAAAAAAAAAAAAAAAAAAAAAAAAAAAAAAAAAAAAAAAAAAAAAAB//9k=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02f0a73f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e02f0a73f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c16517132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dc16517132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Male photo credit: https://as2.ftcdn.net/v2/jpg/03/92/68/11/1000_F_392681159_BFoh1Y431zfFghCMu49QkfakK7sK67N7.jpg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c16517132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dc16517132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Boy image credit: Boy image credit: </a:t>
            </a:r>
            <a:r>
              <a:rPr lang="es-ES" u="sng">
                <a:solidFill>
                  <a:schemeClr val="hlink"/>
                </a:solidFill>
                <a:hlinkClick r:id="rId2"/>
              </a:rPr>
              <a:t>https://encrypted-tbn0.gstatic.com/images?q=tbn:ANd9GcTMy2MNByBk0ayAXqZFPbynOW7DIfEYW2BRlkXW4KY9uQ_NkCmhmiwtfvcpQgv0NSsCH7g&amp;usqp=CAU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Girl image credit: https://www.kindpng.com/picc/m/37-376884_twins-clipart-african-american-baby-african-american-girl.png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Grandfather image credit: data:image/jpeg;base64,/9j/4AAQSkZJRgABAQAAAQABAAD/2wCEAAkGBxEREhITEhIVFhUWFRUYFxgXFxUYFxoWFRUYFxUYFxYaHSggGBolGxgVITIhJSkrLi4uFx8zODMsNygtLisBCgoKDg0OGhAQGi0lHyYvLS0tLSstLS0tLy0tLS0tLS0tLS0tLS0tLS0tLS0tLS0tLS0tLS0tLS0tLS0tLS0tLf/AABEIARIAuAMBIgACEQEDEQH/xAAcAAEAAgMBAQEAAAAAAAAAAAAAAwYEBQcCAQj/xABGEAACAQICBwQGCAQDBwUAAAABAgADEQQhBQYSMUFRYRMicYEHMlKRobEUI0JyksHR8GKCouEzU/EVJEODssLSVHN0k7P/xAAZAQEAAwEBAAAAAAAAAAAAAAAAAgMEAQX/xAAyEQACAQIEAwYFBAMBAAAAAAAAAQIDEQQSITFBUfATYXGBkbEiMqHB0QVC4fEUI1IV/9oADAMBAAIRAxEAPwDuMREAREQBERAERPhgH2fDNHjNNbxSAP8AG19n+UDN/HIdTNXVLP8A4jF/vHu+SDu/CZp4qEdtTXTwk5ay09/T8liq6WoLvqqTyXvH3Lczx/tujzf/AOup/wCM0IE+TO8ZPgkaFg6a3b+n4LJR0nRc2FRb8ibH8JzmZeU5lByIuOs90ar0/wDDcr03p+A5DytJxxn/AEvQhLBL9r9f4/Bb4mmwOmQxC1QEY5Bh6jHlc+qeh8iZuZshOMldGKdOUHaSEREkQEREAREQBERAEREAREQBETyxtmYB6lb0tju1Y01P1amzfxsN6/dG48zccM9wLvmSQvBQSDbmxGflK7iKQR2UbgbjwOf6zPinJQ0NWEUe0134dex5ifJJ2TeyfcZ5h6d1xIXa3PyBPykf0tOv4X/SenpX3MwPQ/kcpH2D/wCY3uT/AMYJJLj19DIVr/6EfOfZHTp24knr+gykppsN4PuMWItpHllBFjmDNloXHEEUnN/YY78syhPEgZg8geWeumRo2gHqLfcO95jd++kuw7aqKxTiVHs3m6ZaImHc0+JKcbm5Xrc5keO6Zk9U8gREQBERAEREAREQBERAExsVnsr7Rz+6Bc+82HnMmYeLqqrIWNhZ/wDtgErtYEyvaQHfHVfkf7zYYzSVIKWaoiou9mZQB4kmwlP0prxo9KikYlWsN9NXqi9+aKQZVXi3Brrcuw7SqJ+PsWmlSWmLki/P9J8bGqN1zKLT11OJZvoOEr4sL61TKlSGV7F6lrG2diBJX0lphV2zoY7H/wAujcDmVtulGeqlaEbLyuX5KUnecrvzt7Msrtck8zEqo1zSk4TG4athGIJUuO0ptbgrpfaO7cN5A3kXhX0jYEtsntQPa2AR+EMX/pmXsan/ACzX29NL5i5UamyQZnrjE6jylEfXHtWdMDhamL2BdnVlp0R/zXy/eV5MMdpopt/7IFuuLpA252K5CXUu2grRXfrb8lNVUajvJ92n9Fzr0FcXW1+nH+89aE9ZvIfOUR9dWwrKMfhK+E2h3XyrUjlewene5twAM3GhtdtHMT/vdNb7Nu02qWef+YB0l0E3UUsttHfkU1GlScVK+qtzL4RfI7p5wp7tjvUlfduPusZippKmQDtLYi4IYEHqOkyMGwO2Qbjb/wCxZqMZlREQBERAEREAREQBERAPhlMxOkO0JqMTY5qOCrwt1tmTz8BLmZQ6tA02NNt6G3iv2G8CAPO/KY8Y3lXI34CMW5X30/n7GDpzR2FxtPs66mw7ykgqykZko1sshmOImvxOqej0p1ezwqG1Ntk1L1Gvs86hJvebfELcAHiw+GZ+AMyqC3v4THGrJRyo3yoQcs/caj0SlDozBILbLVahfqwq1D3ufqqPAz1rTrJpA4jFfRnWnRwahqlxTO0LXZm2gSRkwstshzImmqaLx2jqlR8Aq1aFR+0bDs2wyVAQdui5yGYGR4C1jlbQa4K+kKnaDRuMp1mt2i2XsXYADKpfIHZW9wdwOWd/b/T8RQhOUqmV3WmZXV7rdb7XS79TxcZh6jjGMb6b291w5XN9r/i0xGi8M+yA1Suuwm+xK1QUXmBmo6ASxVNWMCVK/Q8PbOwFKmM+hAvfrK5q7oKvWq0q2N2VXDgLh8Oh2kpkWO07fbqAgXNz3lvwAF6nlYicXK0Nrv6vReSPSo05LWa1dv78yi6gY9cNoc1AoLpVbbU/5ncCBxvt/hg9JvNUdYMeMRhVxVQVaWMpGpT9S6goXRu6Ba4Ftk8+hmi1i1fr0atapgtlkxAPb4Zzso7DMtSbclS52he2dznumn1PSro9zUXRmKqVwGFMEoKSMwsTt3O1kWA3DvHLjPXweKw6pVM6V5X3Wu3wpcrS1d91a3E8zE4atmhlvp6b6t89PTUtfpgKjReJTLKuvZ9D22YX+UuLchPeI1N0cyXfDLTOx61LapkNbedggG2eRBEwMJoXGY2rSr6Q2adKk23SwyttXqXv2lZxkzXucvgNoNcKwupvynkyrZWsr2v9eHkejGgp3zcbeOnHzMHReFoYWmKNFCqLvIBN2+0ztbvNzM2+AxRp1EIPddlVhw7xsrDkQSPEX6W1uDrAIotuFvNTYn4TJ0fSNWtTUDJWVj0VDcX8SAPfyMopylnTW5pq04qLTWiTLpERPYPCEREAREQBERAEREATCxujqdYDbXMbmBsw8COHTdM2JxpNWZ2MnF3W5VdL6FSlT7RWclWX1itrHu8APaEwMMczLliaC1EZG3MCD4ESlvTak5RvWU59RwYdCPzHCefiaSi04rQ9XCVnUi4yev2/syplUdHO3sr4nP3ASHD4jZFwBc8Ty5WmQmO9W4+8f0AnaNOi/mepVWqVk/hVkY1TQ9ekSUAqAknukAi5uQQxFxfkfKR9nW3djUv9xvnu+M2q6SG/aO+1j8yOUkOkRf1hln0/vLXhab1T9iEcbUStKKfqvY1lDQ1ZyGeyWzAJBJNiM7ZAZ8z5cZ6ui6i52B+6c/cbTJfSgya9ufS3MTHq6SZhuzByyyIv7xDo0Utfc4sRXm7pfTQwpFiGytzmRiK21mQAeJHHymPh8Oa9QUxuObHknHzO4ePSYnBZssHc305PLmmrW3Nho3QKPSR2aoCw2iAVt3yWG9SRkRN5gsHTorsothx3kk8yTmTMhRbKep6kKUYbI8mrXqVL5npyEREsKRERAEREAREQBERAEREATV6Y0aKygjKovqngf4W6H4b/AB2kTkoqSsyUJuElKO5RVZkYqwII9ZTvH9uvGZCsDuli0lo+nWHfyI3MMmXz5dDlKpiwKZt2lOpnYGmwLeaA3HleeZWoOn4Hr0K8a2m0uturmt0xonEkmphMQaTHNkYBqbHnssDsk8bb5phg9OObHEUUHtAIT7tiWgYsHLaHhuP6xlzb8b/rKcxr1WjS69DB0Tq8aZD4ivUxFQZguTsKeaU9wPXf4TdMwG+YjY0bgR4DM+4TI0dhe2P+KiDkWU1PwX7vn7p2MZTdkVz+FZp6I8IHqsEQXJ4cAPaY8B+xeWjRuAWgthmxzZuJP5AcBJcDgkorsoLczvJPMnjMuelRoKnq9zycRie0+GOkfcRES8yiIiAIiIAiIgCIiAIiIAiJzTXzWzbLYXDt3Rdazj7R3Gmp5e0fLnIzmoq7Jwg5uyMjWfX4qxpYPZNsmrEXF+VMbm+8cuQO+UnF6WxNU3qYiq3QuwX8AIUeQmFExSqSlub4UoxWiPdNyGDcRzzlvwOJWqgPP5jf4GU2bPQWJ2X2ODZj7w/UfKeZ+o0FOHaLePt/G5uwtS0svB+5c8JXB7j2JHMDMc/1mV9Gp+wn4V/SaStiUUbRNrZ35SLD600Cpu5BHCxz+7+khha7rR13XXqW1aeV6aX8jb6RrhFsN/AdfDpNJpet2dHmTkL55nefnI8FpZa7FuI+yd4HC01+stfadVG4C/mf7ASif+/EqlJaIk32dLMn5mpRyMwSDzBIPvE2mj9ZcZQIKYioR7NQmop6We5A+6RNVE9tNrY81pPdHXNU9bqeM+rcCnXAvs37rAb2pk/Fd46jOWmfnulUZWVlYqykFWGRBG4gzrepmtC4xNipZa6DvDcHXd2idN1xwJ5EE66VXNo9zFWo5dVt7FpiIlxnEREAREQBERAERNNrVptcHh2qGxc92mp+053eQzJ6AzjdtTqTbsiu+kHWc0gcLRa1Rh9YwOaIdyg8HYeYGfEGc0AtkJ6rVWdmd2LMxLMx3libkzzMM5uTuejTpqCsfZ8vBMioG9zzMiWEsCpslW9lgf1iCJxpNWZ1O2pmfTzVJ2wAOAO63K35yJsEL5Wt14SCSJWIyllLs4wVNrRbW61MGIw9d1XWoz+J7qWqfhytwXlxsZG0KQ7u/wAvW5mQ4quXYseNvlIiZ8kKmWc1O2qVl4F+FoOhTcHJtt3bfPu5H2fJ9nw75wvPskwuJek61KbFXQ3VhwP5gi4I4gkSKJ0Ha9VtOpjaIcWV17tRPZbpzU7wfzBm7nDdW9Mtgq61Rcoe7VUfaS+dhxZd48xxM7ZQrK6q6kMrAMpG4gi4I6Wm2lPMjzq1PJLuJoiJYVCIiAIiIAnGddtN/S8S2yb0qV0p8jn338yMuijnL9r9pg4bCsFNqlb6tLbwCO+w5WW9jzKzkIFpnrz/AGmvDQ/cxPsT5MprIMU2VufykuFpkjzkKd5iTwy/fwmXQqC3nNEKUbJzeh5uIxlXO6WHheS3fBaX6130szyRPkmqrx/dpGi3kJ03GeUuw2MhVodrJ2tv3P8AngfALz5MkWX95zzUp3zH7/vJug0tN+KMtL9VjKpaStB6JvmufD02490E9lDa8U1uZMSBOUqSkm27FmNx0qNSNOnHM92u7l9/7MaeagNst/DymS9Pl+/CRgZE88vOc7GSmosn/wChTlh5VYPZbcbvb6+pGjXAPOfZDRaxZept5m/78JNK5KzsbYTzxUuaT9ROi+jHTVw2Ec5rd6V/Yv308ibjox5TnUnwOLehVp1qfrU2DDrbep6EEqehM7TnldzlSGeNjv8AExcBi0rU6dVDdXUMvgwvnyMypvPMEREARE1msOkfo2GrVuKIdkHi57qDzYqICV9Dl+v2k/pGMcA3Sj9UvLaB+tP4u7/IJXYz4m54k7yeJPWJ58nmdz1YxyrKJBiHsP3ukxM+aJ0e+MxNKgl++3ePs0xm7eQv52HGcSuzrdlcwKFS4PjeZWGO+R6YwRw2Jr0bW7Oo6gH2L3Q+alT5z5QqC9+ElIjG1tPE2VJuH7tyhnAyH9pADEsVeSjZb8zz5fpdKVZzb0euXhfrh3vhofSbySk/CRRK4zcZZlubK2Hp1afZyWnt4GSbDOQMbwWM8ydWrn0WxlwGB/x7yk7yel+7r7LgS06lt884upYZcf3eQPVA6zErVvfOxrSUcpyt+m0Z1VU25rg/xrvbflfU8l7OPD/SbCm1xJtV9XXx30rYvtUqO0nWqWGwv8yrUHmDNbh6vH3ytxdrnoKV20Z0+QDPsgdOj+izSm1Tq4ZjnTO2n3HPfA8Huf8AmCX6cP1V0j9HxdCpey7Ww/3KndN+gOy38s7hNtGV4mDEQyzvzEREtKBKN6VsSRh6NMfbq3P3aak/9RQ+UvMoPpGodu1KjtbOwu2Dv7zkqLjiLKfxTPiq0aVJyltovV2NGFpupVSXj6HN58JkmLwGJpetSLD2kG2PhmPMCax8Rc2N73tbjflaZITjNXi7+GpvknHdEuJr5dJ1b0YatHD0jiaq2q1gLAjNKW8DoWNmPgo4TQ6i6i1KjricYhVFINOkwszHeGqKfVUeyczxsN/WZspU7asxYiqn8KOU+mfRyJ2GJUWd2NN+TAKWUn+IWIvy8BbnKBtjbsQt7X6ztfpNwi1MNS2lDBawOfVHX5kTm1TRaGmaa3VS21kb5+d5GpF5mULF9naPVvyaCljLcf34TKXF+ElOr7DNamXIr+d/ykmldGPUcMgp2tnfLO55CU5XbYu/zaeZJbczH+k9PjPBxq81/EJDX0PXWzCmpsb2UjP3wKNf/wBO3vE5Z8jTCtSkr50SfTQftL7xPAr7RsCWPIZz4NHYioVBp7ABvtMRw4ZXPwm0wGinpuHaoDa+QXmLb7/lOqLvsU1sVTgnlkmzT1arC4sRbfw+c+4rDsopneXFwACTbLhzzm/bQ9JmLMCSxJsSQM88gJllQgvuAHwAk1B6mSeOemXz4XOjejjRq0MBQIWz1UWrUJ3lnGV/BbC3SUX0k6ufRq5r01+prsSbbkrHNh4Nmw67XSdX0PQ7OhQT2aVNfwoBPulMBTxFJ6NVdpHFiPkQeBBsQeBE0ygnGxOnUcZZj89U6hEnFcTa6z6q18Cx2gXo37tUDK3Kpb1G+B4choaYLGygseSgsfcJikrbnoxkpK6JatW4IHGd81dxpr4XD1TvekjN94qNr43nE8Dq/WqG7js14k+tbovA+NvOdZ1Dqf7qKd7ii70wT7AsyDyVlX+Wdw2IpyqOEXd2vp13lWLpyUFJrj17FliIm88802l9JGmRTQ98jM79kHdlxY2NvC55GtY/AbfeB7+eZudq/tHffrwmXjiO3qm9yz2HRUVVb4g/Cfb5gAEkmwAzJM8jEvtm4y1W1j2aEFSinHe131yK+y1V3q2XKxls1Y0Maf11SxcjugEHZU5k33EnLdw8Zra2YvaxuR5gkEe8S06Ev9HpfdFvD7PwtK8DgaUKrnxW1+B3HV5OjZaXeveZ8RE9s8U0WutHbwdb+HYfyR1Y/AGcynYdIYftaVWmfto6fiUj85xrbJUWGZA38PGVT3M1dapnnbvUsOCm/mRb5H3Sa0jo0tkcyd55ySQKRPhENIKlUjhBw9hsyOVvjJBIKC5X4k3MyBAI6wNrjeMx5TyoFWyj7ZCebkLbxuZNJdBYQPjMMBxrISOfZ/WZ/gg6ld2OyCfYiaDefCJzzTGhqmEYmkpegzdwLbapk3JQoSNpRnslbkDIju3PRJpdPi7UeW0ff3bfDamTG0IVaTU1tqvE04WrOnUTi/EpCYbFVckolR7VTZC+OyCWbwOz4iWbRGB+jU1VGO0LlmOe2zEsxYDeLk7t24WmTVqEeqpY2JNuAFrnrvG6FqbS3XPiP0mChQhQ+RefX2NtWrKr82xuMJihUW4yO4jkfHiNxvyMTX6DI26ljkyoQORuwb8onrU5Zops8yrHLJpGu0vSVMQx3baK2e692D29y3mZq9hb7VYjf3U+7xYeJt5L1m3r4ZHttorW3bQBt4Xk9pCNBKo5l8sU5UlDjs33ddalQpaNrVGFNkZQD33OQtxKniTwtzzlsp0woAAsAAAOg3SSJKlSVNOxCtXlVtfgIiJaUCcg0th+zxFen7NV7fdc7aD8LLOvzm+vmG2MWG4VKanxZCVb+ns5Ca0KqyvG5XYiJUZT40xcUch4/pMpphYw/Cx+P9oOGUo3SSRUTkJLABm71EobeMQ/5dOo/nlTHwdpo2lx9GtHvYh+lNR/Wx+a+6ditSymryReoiJebBMPSOF7VCBkwIZTyYbvLePOZkTjV1ZnU7O6NNgUftASjLYNtXGWdsgdzZjhykNal2VRl+y/eXx+0v5+Bm/kVakrizKGHIgEfGUugsuVFqrPNd8jX6Fogdow4uR0sACbfzFomxRAAAAABuAyES2EcsUiucszuSRESREREQBERAEqHpGwt6NKqP8Ah1LH7tQW/wCoU5b5rNY8J22FroBclGK/eXvJ/UBONXRGSumjlETyjXAM9SgxHlphYnO46W+EzWmBiT6/gflBwmwjZeQMyxMTDD5TKWAHMvPo1H1eI/8AdH/5rKK0u/o0fuYgcnQ+9LflJQ3LaPzl1iIlxrEREAREQBERAEREAREQBERAEREA4xiKHZ1KlP2KjoPBGKj4ATxNrrXT2MbiBwJVh/NTW/8AVtTUkyhmGSs2g0wcQt9oc7/ETMmLV3mcInrCNfzAMylmBhPs9MvdlM9IB8eW30ZVPrMUv8NE+7tAfmJUmlg9Hda2MdeDUW96shHwLSUdyyk/jR0yIiXGwREQBERAEREAREQBERAEREARE1ml9N4bCLtV6qpfcMyzW9lBdm8hAKP6QEtjAfaoUz5h6gPwtK7eetcNb6GKrq9NXVVXZu1rnvE3sCbDxN+gmqXSaH/iDzy+czyabujLVpyUndGymLUOZkL6TQb3Sa/Eacpr6t2PuHvnCEacpbJmyom3kx+d/wA5mrUHOVanp8ADuEttMXzy2e72ez19cG/Ic5mU9NUyM1Ye4xdE3h6i4G82xzEz9VcT2eOw7XyLlD/OpQf1FZVG0xT5MfIfrIG02wIKDZsQQb5gg3BGVt4EZkmdp0Kja09T9JxONaI9KeKSwrKlUcyOzfx20Gz5bA8ZftXtdsHjCFV+zqHclSwJPJWBKuegN+gl0akWbJU5Is8REmQEREAREQBERAEREAREQCi+kXXM4ELRo2Nd12rmxFNLkBrcWJBAvlkSb2APGMZjalZ2eo7Ozb2Ykk+JPDkOHCdQ9K+puIxFRcZhgajCmEqUh6xVSxVkHE94gjfkLX3TkeIqmm2zVRkYb1YFWH8rWPwmare+pqo5UiWeXcCQU8QXIWmCzHcFzPkBnLZq76OdIYsg1EOHpHe9UENb+GnkxPjsjrIKLexY5ZSqPX4D9/pPWjsHWxL9nh6T1H9lBtEeNslHViBO/wChfRxo3DAfUCswtd61qhJHEIe4vkolpoYdKY2UVVXkoAHuEuVLmUOtyOG1vRHj1oCqrU2rcaINiBwtVPdZ+YNh/EZSsdha+GJWvTekQbWdSmfTaFj4gkT9Wzyyg5EXHWSdJEVVaPyjTxHP9+e6ThgZ+htM6laPxQPaYamGP26YFOp+JbE+BuOk5lpz0RYukScJUWsnBWIp1PCx7jeIK+EqdNrYsjWXEo0AzaVdUdKobHBVvJdr4rcfGZmj/R7pauQDh+yX2qrKoHkLt/TIZHyLM8VxOgeiLWmriRWw1Zi5oqrI5N2KElSrniQQLHeQelz0mVTUTU6loymwDdpVqW7Spa19m+yqjgoud+ZJ8ALXNUU0rMySabdhERJERERAEREAREQBERAEiakrDvKD4gH5xEI4wtFV9VQPAAfKSxE6zgiInCQiIgCIicAiInQIiIAiIgCIiAf/2Q==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3" name="Google Shape;313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Image credit: data:image/jpeg;base64,/9j/4AAQSkZJRgABAQAAAQABAAD/2wCEAAoHCBYVFRYVFRUUGRgaGhwYHBoaGRoaGRoYGBwdHCMcFhgcIS4mISMsIRwZKDgmKy8xNTU1HSU7QDs0Py40NTEBDAwMEA8QHxISHjQsJSs9NjE2NDQ2NDQ0NDQ0NDQxNjE0NjQ9NDY1MTQ0NTQ0PzQ0NDQ0NDU9NjQ0NDE0NDQ0NP/AABEIARMAtwMBIgACEQEDEQH/xAAcAAEAAQUBAQAAAAAAAAAAAAAABwEEBQYIAwL/xABCEAACAQIDBAgDBQYFAwUAAAABAgADEQQSIQUxQVEGBxMiYXGBkTKhsUJScoLBFJKistHwI0NiwuFTc/EWNFRjg//EABoBAQACAwEAAAAAAAAAAAAAAAACAwEEBQb/xAAsEQACAgEDAwEIAgMAAAAAAAAAAQIRAxIhMQQFQXETIjJRYaGxwRSBBtHw/9oADAMBAAIRAxEAPwCZoiIAiIgCIiAIiIAiJ51HspPIE+0AxW2tvUsMLudeW8+dp87J6Q0K+UI6lmF7X108OekibpltBnruzC5BsBvsBMV0fq1ErqyOEcAlSSoCixBLZtNx3SpSe78F7xxVLydChxe1xffa+tvKfc5wx2PqVmes1UB9AGBqZ3HIHkLnfblaX+wcdUo1qVRXrqqODUpmoQCRowy2IJIJHe3+Fri5qlbKFu6R0DEt8HiVqIrobqwuD4GXEwBERAEREAREQBERAEREAREQBERAEREAT4qLcEcxb3n3EAgTpgrJiKul2zHcNFvb6C3ymDRqZdwqOwZQqAm1nNhdvC9+MnLpJ0Yp4ijUVVC1GBKtqLtvs1vsmwB5bxqAZGfRNQ+LruabXp02yppo4cKRa2h5ixIu3G0zjaxwbZNpZMi3/owuyar0XfKgz2KXa+mv2V0DG4BF7jTcZtmwdnq9M5ksbk5rb7m5v475eYfo9lxKVBbIwuVA0BG/gBqTyHlMztep2KHs6RJsToBbQcbso+c08s1J3Fbs28ePRs+EZLohXCh6A3L3l8m3j319Zs8j/q7r1KztWdAqlLDQrfMwI7pvwU8ZIEuxJqKTNbNWt0ViIlpUIiIAiIgCIiAIiIAiIgCIiAUmM2xtqhhVz1nC8l3s3gqjU/SZORx1kbIevVQowutMALx+Mk67tdPaYclFWzMYuTpGK2n1o1ySKNCmi62ZiXNuB0ygH3mGo9P9oK+btlcEfA6JkH7oDD3lni9jtTADDUjXw158efpPB8Hl+IbzYe4+UKSfBJwa5JR6FdORjXNCrTFOqFLDK2ZHAtfLfUEX+HXTW+8Cz6TYMUMatal3WdSzW3Zr2J9R9DIww+KbD1Fqpo9Ns6nxXh5HUHwJkp9Iana4g2+yqqPbN9WlWd1Es6aNzLnDVibBiCRfW1t5voBPHbuLTs2Vhe/dtzJ0t6zX9qYt6TqFBOdgth946C3nynvjcHiiFDUqmYN3VZWKltw7yXB97cZqx1NG89MXybn0WrhlIRGVVAQsQouygaKASbWPGbFMfsjZ64ektMFmtclm1YliSST62HgAOEyE3oxpUcyck5NorERJERERAEREAREQBERAEREAREQCk1XpbZClQhiLWOUE2txPhrNqmC6QVSouFuGVkJIuLnUX5Wt5G8hNJqnwWYm1JVya3iaVHErlVizWscg7w/HfQepG6YBNhPa9YAKHyjvd6zHiRuF7WAO877DXZadRUTKD3uJ4k8zLXFY11WyIjnU99iFUgaHQG+86fMTT9pWyN7Qm7ZGfSHDpTxLUiWyKyi9++UNib6fFqfrpumbq9OGzs60EAJv3mYm3IWtb5zC7VwrMK+JqsS3aU0XgC1QVWY25Baeg8ZhWabsYRnFatzRnOUJPTsbqvTTPVpO2HFkdXsH1YL5raS/sLbVHF0hUotcbmB0dG+66jcfkd4uJzcj2mw9EOkLYLELUFyjWSoo+0l99vvLvHqOJlixxivdRU8kpP3mdDxLHZm0qWIpirRfOjXANiNRvBBAIPgZfSJkREQBERAEREAREQBERAEREAREQCks9p4Ja1NkbjqPAjcZdzGbY2qtBbkZmPwqNCSN/kBpcxV7EZZI44ucnSXk0PFUK6sVSlVdwNwQ2FvvPbKPeeVCg5Q9pdWY6r90cvE8zu9tcrjtrVahuzFR91SQo8+fnMc1WYj0MbuTOP1H+TSpxwx9GzV+malKSoqkI1RXJ00ZEZAL+IY/OaU0kbpFQFWg6/aHeX8S629dR6yNc/ES9xUdo8F3bern1GJyyO2nv+j1R/b6T2Qy2VuU9kMjZ0TdOgvS1sFUyub4dyM44o24OvyBHEW4jWdEYEAjUHUH+k5dQydur3byYjC06eb/FpKKbKT3rLoreN1trzvIyXkzH5G3xESJIREQBERAEREAREQBERAESkQChM0HbmO7aqSNVXRfHm3rw8LTYOkm1FpoaYPecWsOC8SfPdNLqVN99+8+Evwx8s853rq7rDB/V/wCilWpaW7OFGp033PCfNZ93j9Jia9c1agpA91SDUPMjUJ/Xwk5SONhwuXpyy5rVc2utt+u+xF9R6yOa6ZXdfusR6X0+VpIbNvPmfczC9K9iFKOFxSju1VdHPAOrsVLeLIbf/nK5Hc7S6lKK+X4NUtPtH/v+k+dPKUIkDul0jzJbI2m+HqLURrFT7i97GW9bCoyl8OzsosGV7Z1JNhfLob24S1VoTTJOLiyYthdZYquq1KQVTYFg24k2vY8P+ZI85gwSM7hEBLHcACbm+4AcZ0ts/N2VPOCGyLmB35rC9/WRkkYTLqIiYJCIiAIiIAiIgCIiAfNpY7WxfZUmYEZrELfix3fOX01HpqCOza+moC+PM8+ElBJumanW5ZYsEpRW5rVaqcxZiWZtSxlhXri4F/H0GuY8hKV8RYEnhczE7Nw/7WzEkimSFJJPfP3C/wBkHjw3CW5cqgtzzXQ9Dk6rJ+WWVHaDYmvlUlUXUHjlGgIB97mZ6lSCLlAyr9Sd5J3knmZ5LhchC0qlQJTZs1B7XpsRuXiRxBudLakay6Qh/iBuJHFJSVmz3PD/AB8ixpbJf96ltX+En+9P7E2vAbN/a9jvQAu4DZP+4p7RbepA9TNW2gQEIHAH3PATferlCMKSdzVCV8AFVfqpmZl3afjfoc/sB/YsfIg8ZSbP1i16b47ENSVQA2Q2Fgzp3XJHPNcX42msSB3j4ViAbEi++xtexvrKo54knXfDCfSUyRcW3+sw2luyUVKWyJf6sOiIUJjXdHLA9mq3IUEWzMSBZgcwy20tvkozQup+uWwGQ/YqOB5NZ/qxm+SLdmaorERAEREAREQBERAEREA+ZrHTmlegGt8JvfTQmw4kb5tEt8bWWnTeo3worOfJASfpMp07Kc+JZcbg/Jz3tXapvkS99b6m1v8AUpX9Zkdl1atLDqoQXKb7XBVjezgagjeGANtZ5bKBxT169Y5qjuM3nbMVXkvwrbkoEzmIXusOdgfJiAfleTljU1ucZ9b/AAsns8K9bMLh6GIq2qu+Wx7ptepqQASWFsovmAI5aCZUiw0voLePrPcN9QZ8KbkmThCMFSOd1PWZeolqyeOEWW1XtTA5/wB2kn9BBbA0fzn+NpFW2XuVHnJO2LUybKDD7NCow8xnMjPk6faY1b+jIP6S4gPia7oLK9R3sP8AUxJ+sxVp91nuSZ8gGROyj5Ky8wVJSCS4U33HcR/d5bZgJWm2tyLjl/xITVxovwyUZJsnbqppZcGxtbNVY/wqP0m7TT+rHXAU2G5mc3/C5T/bb0m4SMeEMjubKxESRAREQBERAEREAREQCkw3S6/7DisouewqafkN/leZmfFRQQQQCCLEEXBB4EcYBAHRKqQtfXcyHzLBhv8AyiZtW0Hi30mK2CE7bEqq5EZiyIQQUVHIVSrd4HK40OvdmSqjd5n+xNhcHlO4xrqZfWn9j7zWuRKudfAiUq8uQngml+VzMmio3uY/aTXcDgJLuzdndps2nQvlz4cLcfZLpe9vMyHKzZqmmpOg8S1xp6yfsLTyoq/dUD2FpTJno+2xpP0RzJtfAvh6r0XADoxVuRtxXwIsR4ETHliZNvWp0XWtSOLQWqUwA3+qnfefFb3vyvyFoUdLGxmDqcHyJ9L5e5lIQnx+syZJ76qscKmAVNL0nemfEE5wfZ7ehm7SF+p3a5TEPhz8NVS4N/toL6DxXN+7JokWEIiJgyIiIAiIgCIiAIiIAiIgGkdYGCRezxJ0YEUDoLMtUi1za9wyi2vEzTg4BF+N/QyRenmHz4HEW3qucfkIY/IGRhga4qoH0vuYD7w3/wBR4ES6HwnA7th3WT+meuIfQ7yT9OUtauI7pA9d8valK8ssSQoHMmw85Jo5eLelR9dE6OfGUFINu0Da/wCjv/7ZOYkZdCOjdVnpYtiEQWdRoxdWUgEWOgsb3PtJNEqkem6GEowbkqsstsqDh6wb4eze/llM5txuGJJYEG53cfSdJ7VwrVaNWkrBS6MgY6gFlIuR6znvbmzKmFqtSq5cy78pzKbi4ymw58ZhSSW5uaZSfuoxOAwZqE8AN5/QS9xex7C6EnwP6GZLCU1FNGXcwufxXII9xbyAnteaUs0tVo9Fg6DF7BKStvezCbAx5w+Jo1t3Z1FZr78l7OPVCw9Z04Dec54rCo/xDXnxk49Da+fBYYlsxFNUJ4lkGU38bqZsQyqXqcnqujfTu7tMzsREmagiIgCIiAIiIAiIgCIiAW+Koh0ZG3MpU+TCx+s5txTVsM70gzKyOyNbdmQlSdfLfOmZB3Wts3s8a1QCy1VVvDOBkP8AKD7yyD5RVkhGS95WaXVx1Zt9er++1vYETxos2dWzXIINybnQ8zKseHr7f+TKp/fOSoioxXCSOm9j4xa1ClVUEK6K4B4BgDbTTTwl9MfsF1bDUGUAKaSEAbgCo0HhMhKXyXIpIf6zsIGxRJ3lVN/S36SYZE/WX/7kfgH6ynNwdDtyTytP5Gm7MQhGpk3sc6/IMP5T7z1BluHKsGG8G/8Ax6jSXNQDeNx1H9PTdNV8noYJRWlHm5kndVWNzYepSO+nUJH4HAYfxZ5FtSbh1U4vLiatM/5lO486Z/o59pZidSRo9xhqwv6bkuxETcPOiIiAIiIAiIgCIiAIiIBSRl1wU7jD34ipryK5D8wT7STZofW5hmOESqv+VVVj+Fgy/wAxSTxupIjNWiEmFjCEeU96yWJA3cPKeYWXUVWT/wBXNRm2dhs+8B0H4EqOi/wqs2eR71OuxwtVS11Wucov8IZEJA5Akk+ZMkKa8luy5cFJEnWI18Ww5Ko+V/1ktkyEekuM7as78ybeV9PlNfM9kjqdri3kcvkvyYCoJl6GzGGEWtrZqrqPJVFiPzB/aY1aRdlRRdmYKBzZjYD3IkmdKcCmHwNDDgjukfmNmLN6k39ZTpuLfyOnky6MsILlv7EaukvejGK7HF4d+AqKp/C/cN/IMT6S0rxsjDtWxFGku96ig+ChgWPooY+kjDku6rToafFM6FlZQSs3zyYiIgCIiAIiIAiIgCIiAUmF6XYQ1cHiUVczNSbKLXJYC4sOdwLeMzcpCdOzDVqjmF6fdB/Kfy2/Qj5zytN66xtn0aOKYUgweonaOoIy5yxNxfdcBj785pAJ43A8h/WbfKsoXNEl9TmKs2Ipa2Ko45AqSp/mX2kqyDurDFZMeg/6iPT4/d7Thp/l/OTlNfIveLo8Fjterlo1W5IT8jIPxGpMmrpFrhq34G+UhesNZp5+Ud7tK9yT+p79GqGbF4df/sDeid8/JZmume1O2rsAe6vdXlpvPqfkBMLsKtkrGpuKI5X8TDIPbMT6S3rve8plLbSdCGJPM8j8Kl+y0rmSD1X7ByqcY47z3WmOSX1bzYjTwHjNBo4Zq1RKK/E7qo8MxsT6C59JPmDw600SmosqqFA5BRYfIS3DG3Zz+6Z6SgvP4LmIibRwxERAEREAREQBERAEREAREQCF+tZSMeh50U18c9QfS00cjXl5SSOt+javhX5q6/uMp/3fKR041PnNmHwool8Rmehz5cdhjqf8VR+93fofadBic+dDhfHYX/uqfbX9J0HKsnJZDgtNp081KovNGHupkH4kamTvVFwfI/SQRid585pZ+Ud7tD+Jegwmgc/hX3JP+0TxrNPajoh8X/lUf1Mta7TX8nZW0TberHZufEvXI7tJbL+N7i48lDfvSV5rfQXZnYYRARZ6n+K3O7WsD4hQo9Jsk3scdMTynV5faZm/C2PqIiTNYREQBERAEREAREQBERAEREAjfrhVeywzX7wqMoHNWW5Puqe8iiq1zfnJS65aZyYVr6B3W3iyqQf4T7yK2bWXw4KZfEZzoVrj8KB/1AfYE/pOhJAPV9TLbSwwtuZ2PgBSf9be8n6Qyck4cFDukB4lu83mZOG18atGjUrPfKiM5tvsovpIISpnAKm9/r/5mpnXDO52dq5b77fsunFkQeGb94k/TLPbYGz/ANoxNKkRdS2Zvwr3mv5gW8yJ5Yki5A3DQeQFh8hNr6rsLmrV6pHwIqA+Lkk/JV95r41qlR1Osn7LBJrmvuyTVn1ETfPJCIiAIiIAiIgCIiAIiIAiJSAIkedJ+sR8PVehTwrlluA75lViB8SgDvLrvvMw21c6gl1ZXAZShBupF10U3LOoZgFHMZtJmmYs0TrWxtRsStNiBTRAyAE6lrZmfhe6keQ8TNBUTbOlu0aVYWUi/cqUmA0qUqynMGIPcZWC6MAdGFj8R1fsiFDkMFLZczKQpYC+UNa2a1tPGXRexU1ubn1TIWx97XC0XYnkSyKPqZNshXqjxGXGst/jotw4qyEfLNJqlU+SyPBH/W7tbs8KlAGzVn159nTszfxGmLcQTIfwVTKwY7lINibDzA4mSx1vbLz0qVfW1NijfhexBP5hb8wkQ4gWuABppz1vMpJxokpuMrXgzWJ2qg11N+GnIHn4zf8Aqf2klQYlL2YOrZSdSpW1wPAj5iRDVxJItZQL30G4kWNr7gd9hPTZO0KtCstWgxV0Nw3C1tQw3FSNCON+dpXHDGO6NrN12XNHRJ7HU8rIq2L1rrZRiaLDU5nTUqL6N2drlQNCQSdDpJOw9dXRXU3V1DA7rhhcGx8JJqjVPeIiYAiIgCIiAIiIAiIgCUlYgEW9Luir4iu7U8X3737CobqoO7IVuVU2+6Trvmv4zYG1FVFRUYLTVL06qXtTdnQntGUgqzNYqBppJnxWApVbdpTpvbdnRWt5XGk+F2XRG5B7m3teS1EaIFXobjmuz00S5JJetT1J3k5GY39JvdLYrDDfs9OpSAFDsVY5m71Vs1ZyBxbRVAPdFzfhJDTBUxqKaA8wov8ASXAUDcBM6hpIz6HdDjhsSlbtWqMMwstMogVgQczXa+m7draSbErIt2ZSo8qtJWBVlDA7wQCD5gyEumfReumJrGnh6r0mYurIhdbPqV7oOWzFh5AScpS0J0GrOXcVsiqmr06yDm9N1H7xW0sB65eJFtR4fpOsZisf0ewlc3q4ag5+81NS3o1rzOoxRzVg8eUbOApKKQoNwASoTTJbWw8OPEm+wdEOk+KGMw9NcQ6o9SlSZbZlK5gLFCDqdQXHe1uTJo/9EbP/APh0D5rf6zI4DYmGoa0cPQpnmlNFPuovMWZoyUREwZEREAREQBERAEREAREQBERAEREAREQBERAEREAREQBERAEREAREQD//2Q==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ES"/>
              <a:t>Imagelink https://image.shutterstock.com/image-vector/illustration-stickman-kids-celebrating-diversity-260nw-250937158.jpg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4909c6f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e4909c6f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c16517132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dc16517132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Girl image credit. </a:t>
            </a:r>
            <a:r>
              <a:rPr lang="es-ES" u="sng">
                <a:solidFill>
                  <a:schemeClr val="hlink"/>
                </a:solidFill>
                <a:hlinkClick r:id="rId2"/>
              </a:rPr>
              <a:t>https://encrypted-tbn0.gstatic.com/images?q=tbn:ANd9GcRW5NxWS7xu-NAB6nGwVEjxlWb8M-upYRsX9g&amp;usqp=CAU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Boy image credit: https://encrypted-tbn0.gstatic.com/images?q=tbn:ANd9GcQ0hpSbNqVgX6XDCoaCzw6VDXmqD03UXsbuHw&amp;usqp=CAU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c16517132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dc16517132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Girl image credit: data:image/jpeg;base64,/9j/4AAQSkZJRgABAQAAAQABAAD/2wCEAAkGBxMSEhUTEhMVFhUXFRIVFxgXEBYYGBIWFhcXGBoXFRUYHSggGB0lGxYYITEhJSkrLi4uFx8zODMtNygtLisBCgoKDg0OGhAQGi0gICUvLS0vLS0tLS0tLS0tLS0tLS0tLS0tLS0tLS0tLS0tLS0tLS0tLS0tLS0tLS0tLS0tLf/AABEIANUA7AMBIgACEQEDEQH/xAAbAAEAAgMBAQAAAAAAAAAAAAAABQYCAwQBB//EAEcQAAICAQEFBAcDCgMGBwEAAAECAAMEEQUGEiExQVFhgRMUIjJxkaFSYnIHIzNCQ1OCkqKxY3PBFSQ0RFSDZJOjstHh8Bb/xAAbAQABBQEBAAAAAAAAAAAAAAAAAQIDBAYFB//EADsRAAEDAgMFBQcBBwUBAAAAAAEAAhEDIQQxQQUSUWFxEzKBkaEGIkJSwdHwsSMkM2JywuEVNUOishT/2gAMAwEAAhEDEQA/APtMREEJERBCREQQkREEJERBCREQQkTwmanyQOnOVsTjKGGbNZ4b+vgM04NJyW6e6yPfIJ7dBK5n77YFJK2ZdIYdQH4j8l1nBf7Ste7dw9Jz/wA5AqUUY7xhXKJUNm7/AGDawVMuon7LNwn+rSWmrKB//cj5zo0Ns0Kh3Kk03cHiPI5fomGmRldbogGJ1lGkREEJERBCREQQkREEJPZ5EEJERBCREQQkREEJERBCwts4RORss69QPCVvebLtybxh41jVgKr5Fy+9XWdeGus9jtp17Bz7RNSbjYQGhSxj2u2VcXJ7+Lj6zE7W2o81i1tUsboGiSeZMjPSJtorNNlslbEyT2zq4xpr2T5+dhZeL7WFktag64+VYXBHdXd7yH46iWLY20Wuq4mqspbXRksUaqR10I5MO4iNwe3K2HYe0f2rdD8QMWkGDHmBoUOpg5WXfZYW6ys7W3srrsOPjo2Tk/uqtNE8brD7NY+J1k9kUh0ZDrowKnRip0PLkw5g+IkIcvA2aorJrx1PPmCA572cj2m+J1nBpv7Z5fUDqj+HHmSLxyEdQpTbKwXGm7l+X7W0rdV/6aklaR4WN71p8wPCWDZ+yqKAFpprrA5ezWB9RNWBt3Gu/RZFLnuW5SflrrJGRVq1buulo4ZDySgDMLk2jsym9St1SWKexkB/vKudzrsUltmZLVDr6C7Wyg+C/rJ5GXSIlLGVaYgGRwNx5GR9UFoKrGDvg1TCvPqOLYToH14sew/du6Lr3NoZcKssEDx7RzBnDfSrqVdQynkQwBBHiDKjtXGs2YpyMXifGT2rsYkkIna+OTzQgc+D3fhOvgdp1mENou3T8puw8hN29Jjmo3MGq+iq2vSJDbOzltrS2ptUdQykdoI5SUot4vjNTszblPFv7F7dx/DQxnH2KhfTLb6LbERO4okiIghIiIISIiCEiIghIiIISIiCF47gdZEbc2uKaXtb3UUnQdWPYo8SdB5zpufUmVnaLes5leOOddHDkXdxfpTWfPV/4VmF2htmpiarqLPdpiZjNwGcnQHK3G8q02mGidVnsagYeK92SwDtxZOQ/ZxkDUDwUAKPBRODZWy3zv8Aec3jCPzpxuNlSur9VrlGnG7DmQeQ100me3FOZl14g/QU8F+T3OdSaqfmOM+AHfLSzADU8gBr8AJxn1XUxvD+I+/CBoBwnl8MAZlPAm2ip219h7GxtPTUUIx5qFrJsbxVE1Y+Qjd3LxEuAx6s7857IL15PoV056gWnROnXSd25eGGqOXYoN2STaWI9payfzdY16BU05DtJPbLKWkrnvJNBpfUOvvWtnAvYcZvyQGzfJJF7I2ut731FeGym0o6k66qeaOPBl0PzHZJSU3e7GuxchNo4yGzRfRZVS68VtOuodR2snP5ylhabapNM2JHunnnHjl1jROcYup7aO7uJeCLsep9e+tdfmOcgrN1snG9rZ2UwH/T5RNtR8Fb30+Zlj2RtenKrFlFiup7m5g9zDqD4Gd0cMRXoncdP9LrjyKN0FVXB3xCuKc+lsS0nQF/apsP3Lh7PPsB0MtQOvMTTl4iWoUtRXQjQqyhgR4gynbXWzZIW+gs+HxAXUElvV1J/SUE8wo7U6dNNI8U6WJIFMbrjpm0ngDmOhnqkktzurxMLEDAqRqCCCO8HkRMMe9bFV0YMrAFSDqCD2gzbKMFphOVS/Jynoqb8XX/AIbKuqXX922lic+3k+nlLth9T8JQ87OGBtLjs9nHzFRS/wCrXk16gcZ7Ay6DXvEvWE3P4iaDBf7lSrE2eZnmRcdd6yid3CF2RET0RVEiIghIiIISIiCEiIghIiIISezXZYB1lW3o3tXHK1IpuyLP0dCH2m+85/UUdpM52M2lSw57PvP+UZ9ScgOZT2sJvotu8W2Vxa+IgvYx4Kq1966w9FUfUnoACZx7FxfU8ay2862vx33sO1yPdXvAACD4CebC2E4f1nMYW5RGg09zGQ/s6Qeni3U/ITo3hfVsen97kKW/BUDYfLVVHnPPjub3ZMuCZceMXgcgJvqb5AK3fNbt38A1Vav+lsY22nvsbTlr3KAFHgs172XlMW3T3nX0KfjuIrX6tJeVneC70uZiYq89GbLt7dEqGiA92tjAj8Egok1q++7m48IF/pEJTYQrFj0hEVF6KqqPgBoJ60zJmtp2PZ6m41H1TlEeJM/RPaslaZazVEv4rYVGq7fYd2dNP8JYUbnbs4lzcb0Jx/bUcD/zLoZH2bj45923MT8O0L/7MxEscSL/AEau0Q2uekH7pvZgqrDc+2vnj7RzFPYLbEtQ/EMoOnnN2wtr2tY+FnogvClkZR+ay6uhZAddCNRxKe/ulnEgt7dkNfUHq5ZFDelob769UJ+y49kjxnCZX7R3Z144b0CWnqMxOc6ZQUzdi4XP/wDyKVanDutxSTrw1sGqJ8aXBA/h0mv1jalGpsroy0HbUTTdp+ByUY/ArJrYe01yaK705B11IPVWHJlPcQQR5SQjKmJqtcWVgHEG+8L252d6o3RpZQuHmY20cdhwh6ySllbpoyMOquh5qR/9iQSplbK04A+Vgjs634i/d/eoB2e8NJ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c16517132_0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dc16517132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Boy image credit: </a:t>
            </a:r>
            <a:r>
              <a:rPr lang="es-ES" u="sng">
                <a:solidFill>
                  <a:schemeClr val="hlink"/>
                </a:solidFill>
                <a:hlinkClick r:id="rId2"/>
              </a:rPr>
              <a:t>https://encrypted-tbn0.gstatic.com/images?q=tbn:ANd9GcTMy2MNByBk0ayAXqZFPbynOW7DIfEYW2BRlkXW4KY9uQ_NkCmhmiwtfvcpQgv0NSsCH7g&amp;usqp=CAU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Girl image credit: https://www.kindpng.com/picc/m/37-376884_twins-clipart-african-american-baby-african-american-girl.png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c16517132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dc16517132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Girl image link: data:image/png;base64,iVBORw0KGgoAAAANSUhEUgAAALUAAAEXCAMAAADcLvXKAAABuVBMVEX////OOh5A3eIREiT/0a//qawAABZ8fYLiMGLtspD///0AAAD8/////v7POR60Kg0AABoAABTKIgD+z6vyaT//rK4AABDLIAD+pajNNhjINhr+zqnKKQDut5X/1bKM6+7IAACxKguBIzUo298AAAvMMAzwYzffUi/79PLoXDfgkoj46+f03tq8MBLXRibNMBNdLDIAw9PwhIr93d79xMXhHVmnp6ucnKLw0szuyMPVYVDWbFz5yb7lq6Lqu7TbrI793ML959btkWv82Lz/nKRr4+atAADS9fV55enq+/mr7vCP8fTnWHTfAFC4uLvk5OVbXGNyc3rTTzvchHn3uqv2qZjTVULyfl7ydFLznojxWiXzkXn1oYzjnJLxhWjswLveSSDWZ1nSX0DmmHfacVHIlHuzfmekaVaacWaIX1hRGiXumHPIoozvqYTqwaNIAB2zjHnxdUmJPU52AB/h0dJfAACvhYl1ABbAn6LGYW+janL5u5e3enHdd4J7GC+oYl7B1cGc2My5Pyfb1Lu7TDt92tG11cau1tnJuLz1fILuh5rsmKzwcYf0ytXnTnfxtsM3OEUqKjdLS1U8IZABAAAdtUlEQVR4nO2di1vb1tnAZQw4lo+EsQEjXyHGRiBjMlJfgEBwgAIemIvTJCNz0iZNt7WDbk3X9du+Zf3Wdd0oSYG/+HvP0f1mIxmw8zx7n0KwbEs/vXrPeztHKkXdoNAI4X8QhW7yqG0LLZTnn8+XBf7mjkhRqo4Q7fC7iKLnpw/ioVAcfkLxg/qy4HgvroTP3Xv4EZaHD+dzvMOLnKvH45kMIEdCokQij5aE6wEVhQF7FB4+zh5mZTk8zD751T3+kgaKqPJCBJC5xaX5nMDzfK68PL0Qj0Qii/PXR41Q+dlhdnIy72GxcCzryU9OAfvTMroMNr8YmWW5+nL53ke/evr06a8f3sNKZsqNg8jYwfPrYWYQ//RwMh+Nsh6NsByXn8oePimb1M3ncuWcwOA/afKzHM+wnslnj9VLBdfq2UNMnpsGbtgFfeVOBZWzWQ/r0TFL5J7JocNnqj/gy0v1g0gETBbkYLpMvk3VI3B+Q0PZKXytOC4Kl0q8Uo/vwVXkl0JjizzFXC0zTd07zEfNxBI3O5nNYjPhc0v1fCQUz3DyW1wmkn8OWlyITw4NTU16omBX6qlH8ZkcDj2Es2IakcjyFbsTdO/QQssabrCTF488IS2wAh5aEB59PDQ0qQPWXamhe3DKwuJY/SqhEcodmmCMR58aynOWFuTxzGayU3nW7rSjnilsYcA9H/IIV2faND0121TVBHtyKG/5IdYzNYVPqMlX80PZ7D0EA35hrHxl1OhpRj0oN5vJmM1APLaFqmHQTVmfjf7Ehg4/QmDVjbFl6orMpByRgDPxUOZRvdGYXshbHDuan7I4m8lJ21Gs5cZWgtOq54B9FUJTBxxBjnimn4N7LdcPMtYXPJo3n4zV6Vl+d3Io+4RHDJUD7PY9II2WQ6xnNpJv5OCVAIlEfNb22JdltBBs3EM4rxHGriLAozw3G1kkoyS3GIHMZ3HR1qG0HLMtsUHPwliuferlUGQR7wYJixDwFp/n6pk22Fpig7ZzEae5pFkOPKBnsLSlUCjT4KmlOIHGrjmPU6krxn5Cw0Aq59urcxhUXkR4RDL1SGiap4RHcWwFbNQzCVnF5FUye4jPzz7DUX2p3h42yuG9IP5R5CCHrQWHGxb7VylEXzn24a8x72L5CoIkfRCpQ/I/HWGlfQPzZdywY4mC38ZRkjm4gvxvYWwaspHFEGHOA/NUW+6iiXCAncNuu952jKyPNeD3Ypxo4/oULQo4EhqscrpdG5kfq8OwXBTHIYb2XCM0xn4KiTa90BYzouMLMKKniXnABQTruFpho7phzeWxaYMfaa+WrGOnv0wyKKxpqxSpPYkO6F5y4P94yCQetQMtjEEJJYSwOrBNTzoehmxLDzkzo9f2FPHay8ttWHZ9ARJIkvZh7zHl3HdMtjSp6PiMfrfYRtpRNhLGIDttxMWdDU05HYdwpq2/ww6M6zsWENpxhHSb/EF1UQcjEY16yrmm8eVp/R12ZmBcv2Eq+2tIJxbd6poOQSD/hGTUYNSOPR5AXyoeDQwMGG0kh6gG7zLSlB9RSKrAAMCxXHL0YmXrbASu0WPc3HGp62kYyI+wqnEN7tTngQ8butR32Oi4QdnsFHbabqnzPFUm8cXjxlEPDV02AQcTMfqRJwiV3XWJefA+dUnVjpnx8G3aCNF8FCtb70cmQdnIVS2G5hsUL2Z6LsILDMXm7RsNtVnZkDxAoHAzHNF0mVqOiwSO7QNUPfTihce652OSGcDWfz2PM203uqYWaWqBGMiU4woRV4FHiUTC//JTrnXDDZIRrGzt56BCcNljXZQMxOM8koOqHyf8IED+8qC1wsdNPttDcj/nwjeo54TaoqvUSkDVfkUSLz32vR/xJLGJ6KMYO/nYFXVunprGjQTWuX2wQ9mXCb+G+9MWbRTsRfTjkWUPXfmQeUHM9pwLZJsPMHQsoVF3812BrscNZ/7xUzfUZYYPuSpruUkROtHb2yuDJ/yTzawEm8i4IdFhD93M/zJKF9h0DE+0SSoVncx+QVh7sSQV7mYXjiVexLAx89C5ZTOQCcRtoA2RTPsWy2WfHBHQWK8kl8G28CIs98TVeLRuRbKm6kNzoFnujy8Tos9LytTJsITdJANjB4yBBiTuajw+spzMgPFu3shyHJ7+yD87kjXbqxVpo33AYWdMuQhQf+QmqFuNe4A2DhsPx2U8By8+ffDSrziNWLLXAvulvQM0+z48rCnGMbaVC8HDxjBq2MzBAxy9E6qHToRl40gmtdiJF/YJlTld9XiglnJMLVi5EJP5cZ6XCW1EwcahKPr+q1fHSa227WcaZsxOxJOZdjoeGSRVBMZ96+yD5Q78GmZQeFg1i+T9+68++80rCZu8/8DOaxPfZ9zIHTjX9bzJ8ZH8Xb/FI+PGYuHepMGasYUcv5KwY+RzHru2jmnXeO8h5/XMspl6xjjQM0cah3H/1XGvWZL3pa0E+4GtH7HQtSfutHhkLIJM1BgKuE8Tajz57Df3LaBBJKNJJppZNvbYpuA167wr0jD6KTJidD2AWTUIJj/7rNdoIEYh6Z8Ntvk64o1xx9TTBmpc3+l9NVG1ZB7HvzluBU1s5MjGZ+PhaM5uIjmnw9FEbWpcZJQkCYz6vjW0boTik7RbDwB7N6c38SWnhZiR2mM0EO6FquqkjU0nf/tbzRCNNTMRK+pM3aGqzdTGMmn2parqXrCPpMnz9SZ/9/nndzRb4TS/sHPZFnbt4fJOPbaBmjX6JpZL6LKk5O/v/NaIHf78zp3PNZcB0r8ja12zcCktEuCI09LA4EOMZs2y2EA0ofD4yzufG7GPMfXv1Y3Y+31sTQ1pnwV1yFm2yiCDvyaJk3a3sw/0qv4DEN4xUCdh05fHftW0Y/6ETaPCmjrubKELTS3OGvZqyG9wXIy1ov79l1/+LhFWt4b9iT/aDMeoFXVm2hG1KVHFibtuno3TjEUMiC3kd6ZM5NjgEf2Jxzatiui4xUan0bH8oZFa3x1n8wmtgYTvJ/7w5R3JFFZXVuxCTiLxzGY9mjqJp1VN3hn1sgW19jV3oKOGahxACWuyUllZWVnVvKcZszH/A+sOLavqWuNf2ZAz6qUPDXud0UdGHGP01aEsABwOa2xZCw2G/cB6Ygx0Le9ee0kdur6GWdc6d42pYyZiwFpdDeu3xCoVzQcTD6wnHsBhW1I7c30NC11fhro3SaAVVceSPKI155F4kLWjlv/UUoecrahszBi6nDPmLMSSWtS4VIqFwxWapimNkSeeZW1WhyrH0zrY+HNHC4qWMoaa2UgNozFshyzGnzBmRkDNa4J67LGNXSvUrPY4DsPMctxAbeg5Yc9nQ90bhiIyHI6tYj1j+eqVphPVcppaT+2sCCuHWlBzfltdA3F4BdSM9UxT/FevgVr+bCzbanmalpqNNxxRC5Fxg/0Z2iwQ0Q12HT4mWk6urlR4mpL0TH19+82b+8nkkaju5FG2ZRtfp+uGo1yVD40bVaCnhvTaOBr/xBBORCFaZqa/+fOb26+Pe5OfStStZ+Sj2uNknFFTnMGJeGb0zSGoGg3UydvfyhqWmb99/fr27Te3oWDIiHHzi2yr5V567TijZqiFGaNhG6a78wlDbEx+9ppXiSlq95s3/7OGpZFMxkIPAH31KNtynpidibq2EBpqmQF9o4g1UM9+YYzo4dd/Ub7/9bdf/UlkXpvD5UBo6tlfjx5nW8+uswPuqSmoCozNIEP7kPtjwuBEkv/7+i/fgnzzl69e//n1m7+J0GsfgXH44x58d89lFj/o2hcOPR8qhwyFHGucjsl/YRyOydtvXoO8eQPG/Ppvc3Nza6OjfcP43Pxxls3nW95moMv98CuHUYbi4zOm3qzhAEN+Yxp9DLy3MfLrr765e5dnwKEgHM6T/ozNvSmmnc5oqT0hpwugDjhDA9XYD41OPjHGmeTxbaznb77mKdGdIFoMMLbdG5Pog5nDche3Fix6WDrhsg80yhZdW/Lvr9+8/rfkASkkSEHRtntjEDxZpX3tuLUwH5oxN2f1ktdix/4qqfvvf/6GkphXZMtPHMUvaSC60eS8P8nH7WcW5Z1OZh9LHadkckg6AdhwvyIIQmWlN6ZYUCzx4jLKxr0i7WvO+XLEhVljoDFJdDI7dBTG3bK/Dj3WOMJwDETnyv3+vPWsq556Rm8gjht9NNXIRE3TdKbD4Bu5Hj94DL8faBsNBgmH/cdCPdLyRjiPodmccZbyUfi+gghrnk4zHwjfHAHy8VHCrp0QC6/ivJWa97RQN2666DbEXaxp5jjLhpAZPJ/3cKa0RFJyOLkiyEGZrpsn1nQ7Ms46Rlysj6tnWNPSHquDsSznmf3UH9Z5bzBtAK4IYnEg7pChlmwWQog7Ms0MOp/iINNg9nP9Bonfw62bJJEYECdWBculpg17IzHPRnAvXEyl50Kk1XkZaOyioBog9bRA5vNWKMp8SAjxlosKRGrT8ienzUkifITMPFyGWpubCX6Z2lIVdjZiMSsdf+5igRyNU54Z8wS3xRHjmkWDfBhLxWafNutOpOldvTm6mNylKLJey+j4rVU9rbEGAccXW2pkuawAcMcNqsZj3A20tMrMuIjeQkKC5koS6l4bavAjVsq2WK3Kss6nwIiQkUMmMJtji7unaQbfoodUXaMt8HqMccWpYLXyxLQ4Luq8JJCpRewZq7lA7SHFYEBTG9XUZrVSIX57dWWlJ51O92xuGVbUQElqXlgwYJxHZ2dYN2sW8P4P6uLkjNUkt1bV2KoRs4Eh0z/E5MZkMt0Dkl437ZcxLE5i2YFxoxlGZ1ytDwHhF6RJxxbajuDYB9AYsmddyfW+J6970humHZcjOrXixRBGTzVAlOFoOTNCDA5s5QamJouVZoyLjTUSwr6aoXskUai/k7cgWn90Gi1r0z+8uHZcv3cycxByeu8d35iHgq2Bby/mxFXY0QE7Bzj7CO+cqcqMcuYX/kHekjKuFcP354YyHEcawAPjppiImyJgRU4NpCyAQuhF7EQyWOGsh+zdykq4uEDUJyP2fC/rOi1vsbARSHIWDwB5hjAbowvpczkP5zR2ZXWBjpCVXqT1EiVWYmoPcBFxDiKlUEuGHf6/tLrJ8iCI/sfAgOg8jHvFm+JOmwo0las36jmy9gkyDJI6RKPYSjC3bl46XiapwoaK2POvGI7o32m2pKu07rlL5MkziJr+EO/QnJ3huUfWRW5Nk/vQaeyhIjlyi6O4J8IdxSs88c5n45FFnty2wKyriL9I//Dd99/9oIEG7C0yHpnc82XlRhg0HYqCKsxjnCWtcpZzfj8EfoZUDt+ZBCkonEIDXBXOtLEljo8PZBYexUOhzCcNQdJbFTNuythAqWEmm9eJsvnGWCgUydeX5svPG7Nx63VyrDilDt4azswUWJsJyo1lMhHs86QnH0xHPGJ3hMXg/5CutfTcJAYRVW+o6gZRXmysExsRvyEczHq4WfKILVv/n6nj2oD10MoBLifgX59jZnY2IpabULBH8OSueCRsNDQxUyR+mni9arXHUqpbRPFbkKLAt+iDVnf/zNanyaNWcDyvO10fUs5HQpGFnHK3TfnRhx/OxDmiC/0cICNqE1lTw0hMaf0Iz7XoL0SET8gnZheZ5TFnnQVshTnstRVPjyghh8qZ+Gwmo3/uBIMIVYq20zVNy/+Szwuhptizi9Q/RbeSicdd5qpG4ZcW6vqnBTFMlah6i07ZUFM08YvpDUkB85FmNhLJUf+UTov1OJy4sxEyOvS1HLOBadMpmt60pk5BjkJ8jOT+8JM97LGxdheV1ayRq3swkU6YrRRxIMieGhcL5DPrcj4ybdvM4UI8ng0Xhz0bX3R5E1sraCq12SMFv3U7ahgmoh/ZpMXvSM9AMAkERFy+8B8SP8OFPmFoNxl2S6GrojXj8duEWsq+0ykxZ0XS8yZMEhefZ1EGdx6P5Jev5/mUUHMRaBiKFE1bQ0vUlGjaVYxNg6XUrYZk/BM8Zhga8cuNpRzl7s7MVsLASFwXwbCHtKHeJFeZplPpHiWPwusFI8a1n2ykfhMPoqS2UuIIxKOMZtLNqMHzkBMEbPGMKWFB38/OhJZQ+4Ov5fMJaQla9GgMsqFel/RHi4kh2La84/mFEAm2MAq5eBziwBU4jJVW+S1KpTTak9yEBbVylmK9k96UTwPCbwMnj5FQfAE/77N96MpKb5hH5IGQ1rZGAzSx1E3xNWNLrda6Eva61nxpIZcTRMsXO91oxfUzYtFKOBnurQi8ULEZIFspKYLLmtuwhsZeURZGri61hSRJHWncAFyp4KU7yVjFHTbsgSwLwzNZsVUL+6Zlm4YMVAp4zIaNrjXUCnY6xTD63eJGWzgci+HZvnDMFTWDKrFYOCYuW4lZ9RmlOA4pkVJtXIYarED6HuTbejPmycHCiSb92JaC6EplBc4a7yasD6s4oGxIigZoZXPVjlr/bWYzLakbafXNh3tjhNiPVe7yUbwwCnncjgmv+MPhFX1qSm9V12VoWkNtA53Wp4g0k5JPryr3WyEYwjDyH4OeeldAXRW36QddwQaWpPmjRC+curQbmjArPFWtf7kcNSnYJOx0TxVhcBhGYXyrBE8lsXm0kXygSjjWW0EIHfuBXi5pgDll11KyKQqgNDNSMxp3k9oCW6/EepOJIzgajW2yjSc1M5R08QU/WPYqwtYM3m0zrYGmda7cJr0mqZWBm97SvN1TxWuGY/5j8hYoy+1Y1B4BJfyiH9mqburG25ahV2GTqFpQY32nNP20GFkdIDpp1O6TjlFldQUK21W82jC2oevM4IjI6BM02pbaqjdJaxzlOjFqP0J8pcK3+3RmsDbwQSv0Mb6pVW3riiRV2pg02KXX+kCo+TySL90PMUydWAlDiAi7ffaQvFdqJRwma3vBRJJhHXPPFmVKT2g7d91TtT4AAzkA+c6/tOtKrCKxQ3BeXAGU7A1/r8OwuuPaLlFVmmVmbKjdMbfSpu+tVCpCm3UB9hBIuiVA09dNp7Yss0C7lA++YHsEOEC1Z0OaEolVruqJ47SELVOn05vG/EEW2zREKQuswWlmBedo4VXeLid2IUhIxsC4vyepdLq6hUOyxcekatZa2U3auQwJ5wJelYHoq6OGHfGV1eQKdnYbtI2eqWaOD+cbV0VzacHPr0SI2thomtGQVp6maS0LaWSnSRe4C0VS9S9MIsI7f8zDTYi2kEkbiHvUnlOXCeppLpZRvcPC2FYEqtDX02dsQ5itltDmWelOC21bEOhsxNrRd0yY1vaBsVFXaZvZsqti9LLZTZZN280imW2k06gaYaqXUzXI9UyyuBEo2i8LDTbSJdhQtl5a1eqMY6dFnk26JHaX+BG5S/ke2QhDMSknqtZ1MzuIXXWmapDO/x/umC2Hqu7pAhsB/+FY1Z23EWbDgddTpUnxeQNCu7CPnk7XNQzYhxtVdzbW0BuuVI2lY9R40sD5UJSU3YH+iAiN6JRrVZNVcp0QGvyHW1X3NO/8XadstaNqu0b8NQsDqV4bqu7BTrsD0BvtqbozAxK1Ca1Z23eDUnUZYDSyecPKZpg2h6Ko7JvOoiCUtzcUidyo92OotoeirOxrWa1nh42uRNW69VDXD42H4hWo+mYtm76KoUige6o3Rk2iYrteD2Q9tUHdmIUwV6Dq9fVUdeNGS3WacZ2ApAnwJhBvMTenZkmYjU3bSdymCt5MATAm7kTVSDNbVf0Cl1a467/8ZaoKGkZMZ+c46K2N6ibg2HJi2dxMAe2PtX9/25j7oIOwiuDHlTFoa2Ojin23JL8UBeyg+uOPYAsbW/Nz/8EyN7fWFdQ6oRFCWyDltbU5EAIq3gc1Pyc+8Wm4b7jz3T29kNHFMAw1PKfImvjW3dG+YSx9fX3dRi0JzYwOj65J1B8QSATUkox2Qf/XSkTE4dFR/LQ1aZ2Yhtr1OvBrlg9kwuE+aezRgkrdxiLO6xQ03Kcg3hVVjTTUdzuMZyO8QqgOPb7rqTU2rDhnLXU3OhEaKWYNNiwVVqjbdU2jYYVwWL5DGDEW+u8m0QIqaqV11F0xO2oQ1V30qTcaUN2ua2Uwjn6gjDsGdTv1Bwq1Gk901N3oQ9QYo83uul3X8rgb1jvmPg11F+ZPymAc1ZWFGuputBB5MBosYbirqZXIOKp/LECXU1uNRarLqWk54Rid168i01B3is1elBhjLFm01F0X0ZUYYyzFtRbSfdSyqo1Z9AfdbCGKgTBNqLtN14qBmBTazbqWkpBhc5mlUjt9TNa1i1KKm1s1KnXX1Y2qgZjI1Py1+6ilktGiotXougNgTcXeQLS67gBYM5Ezp9FhcyCxqnC6Q+QyBkzXRD3frdSqB7Fom75VqLusp2qbg2C5253UDFLqXKsM+q6mMOsiQehEMWuLt7uV+qc5aebF0gbURmtX5U78zinIyShwW3Ep1N01B/ZT4RZIoXDr1LIwVKlvnMxeGHRLlsItK+qcTN1NiSq6u6Ng71iNRqErqUUDEanfWnxAsG7udFbQu1vb2zAat+2oebuCspPC72xLk7n/eWdpIZiaOMZuSvl+3pkbxZO5mHvbKj+i+4b7Tk63t7e7ifq0AFRYmX2jc31WT5lFJ9sFbPqFk5uHs5Vbt6Q6l6QhFkH7J8nHFE5vHs5GUG5nu0Ujb7twa/uU2M9Nw9kK+rlw2qJpWjiVRuu7G6ezlRMdtfl99HZ7bY14kdFbN09nJ9uFueYW8m64T/zA2k73ZKrgGtTlFRYW8la5FGs7XVPL8IXCWp+qayM1ot7Jbw6vWcagjsjdncKadjQajACsWn53+KR7qN9qdW22ELStnNPwqWWW0hF529xC7hbU+V6g7pb0SUc9/JPx7RPVLQ5vF37uBKGVQEmggA3PGagRv6OuvRi+1T3UAiQZJzh1gp+THQMW+undcFdS8wVcLp7OnZyc3ioYnQRSrwO460L3UMulLslFjWHk7c6oatZzXaRryEOUqvGWMT06uaUxkO1bha7xfEhQK3Rj2s8UVLMeHi1YV/AdErVEN1rAW6AelmrGUwsD6qiofQUdFYONB2epayen78Qz6xShhUA1Y23W6B0ZpYWCdDEKphjUSUFvd2QqbcRG6kWQhO+WgC7K24LZQCgaFbTIhUI3NXEo3HUXtncKOwYDoKl3GuadU54yLgvovNz9+a2hF4LUlgIwd026pxNEmVohDDrZgaG4Uzj9mXf0/xDqtPBv397F1v4+MV+/+N5HofrfR6G876P8l/rm5D2nDko/6iv5z5F+r7df8xXyd7/mEzcvMvXZXtAbvDiTXgX3FKjBi5JvxFtSsft9+OO+/ZtjNItMPVib8I4UB0dGgt7+kZFAMeAdGRnxBgcn9nZ9td0AD68DAXgvEAjsng8Gznx7Z033ezPUEzX4VbooFi8m9ovFs1opUCwWz/dLvlINaIPUbqC4uwvvwa/doG/3/GLPzdGCQa/OsoIj8l/9xg+OBAdHyO9BMNH+waB3MNg/aKQO7vkC+3vFQKB4VgqMTBQDpYvAYG3fF/DuMrXz4G5gfzdwwQSY8+DEbml3MBh0Y9fBi70R38SgN9gfxEDBkf3i2QjgePsnfBPw9qB3sB/Y4F1AOSsVL+D9Ummv5NsvXZzDq5J8UGU0BmqB4vnXpVLNdxEEWwmAxUwU98G+A2clNMIHir6RwO5+LeAN7FL7Ey6QiRQvfHulEV+p5Dsrnu3D7s5qE6X9QMlX3DsPYlLfma/k2/OWzkZqoLiiF2uv6K2VRmoXAYKmpx6Br3hLgYnA3v5IEHRd7A8GMPUItuQzPlCC68Cc7cIHds8or0sPMlIqBb4Gqwv4zkBJteB5ca9UOgd1Bmqw+1pgfx/b5EXRd3Ze856X9kvFs4taYK84GCzW9kGj50ZdBy92L+CcL0qB2v7eRWn/rAbOw7cH5lzcrQV2a0G+tlsMfP11bW/X69t1qezgHsCWzmv4qoN+QRX7tT08jHzFEhy0BH8D93kRIOAD595abb9Y2i/6fLW9UtFXq8keQI0y/fv93okL37l3ZH//fOSi/9x3NnF27u2/8J0FvBOg9P2LCS9cieCed2L/3JqqNXa/F4YUWDb8AS4ffuFBFuwnIw0bPLZ4b/8ZvpjwH7z0koEYBJsHg5d3o4mNJM7Iv4JKpBEHXlB9L+h1ayBXJu95RH+v5L/UNyfvJ/X/A0ecwNtZ393EAAAAAElFTkSuQmC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Boy image link: data:image/jpeg;base64,/9j/4AAQSkZJRgABAQAAAQABAAD/2wCEAAkGBxMRDxARDxITEhIVFxkWFxISFRIQFxIQFxIaFhcXEx8YHSkgGxolHRYZLTEhJSkrLi4uGB8zODMsNygtLisBCgoKDg0OGxAQGy0mHyUtLS0uLjAtLS0tLS0tLS0rLS0tNS0tLS0tLS0tLy0tKy0tLS0tLS0tLS0tLS8wLS0tLf/AABEIARYAtgMBIgACEQEDEQH/xAAcAAEAAgMBAQEAAAAAAAAAAAAABgcDBAUCAQj/xABGEAACAQIDAgkIBA0EAwAAAAAAAQIDEQQSIQUxBhMiQVFhcYGRBxcyUlShotIUQrHBIyRTYnJzgpKys8LR8BVk4fEWM2P/xAAaAQEAAgMBAAAAAAAAAAAAAAAAAwQBAgUG/8QAMBEAAgEDAQYEBgIDAQAAAAAAAAECAwQRIQUSMUFRsWGBodETFCKRwfAycSPh8Qb/2gAMAwEAAhEDEQA/ALxAAAAAAAAAAAAAAAAAAAAAAAAAAAAAAAAAAAAAAAAAAAAAAAAAOPtrbkMOrenUe6C5uuXQiOrVhSi5zeEjenTnUluwWWdgFc4nb2Im78a49UHkS8NfFnijtvEQd1Wn+03JfFc5D27QzhRljy9zqLY9XH8lnz9vwWSCLbK4VKTUa6UX+UjfL+0ubt+wklKopJOLUk+dNNe46lvc07iO9Tee/wBuJzq9vUoPE1jsZQATkIAAAAAAAAAAAAAAAAAAAAAMGIrwpxzVJRhHpk0l7zX2tj44ejOrLW2iXrSeiX+dZWuO2hOtNzqycn7oroS5kc6+2hG2wksyfL3OhZWErnMm8RX7+slu2OFkUnHD8qXrtWUf0U977dO0iFSq5Nyk229W3q2+swZhmPMXV3VuZZnw5Lkv3xPRW9pToLEF582ZcwzGLMMxU3Szgy5j6pmHMMw3UZWVwOngts1qLTjUdvVbcovtT+4n+ydoRxFKNSOj3SXqzW9f5zMq3MSzgDXeetT5nFS707f1e47eybuoqypSeU/R4z+MdDk7UtISouolhrsTYAHqDzIAAAAAAAAAAAAAAAAABFOH7fEUlzZ/eoO32sgmYsXhvh8+Dk/ycoz7r5X7pPwK0zHltsQauM9Uj1eyGnbJLk37/kzZjfwWyqlVZlaMfWlpfsRi2Lg+Oq2fox1l1rmXf/cmSVtEV7a1U1vS4E11cum92PHsR/8A8dl+UX7r/uFwdl+Uj4M78pJatpLr0PRc+Uo9PV+5R+crdfRexxqHB+C9OcpdS5K+9mevsWlKNorI+Zpt+N3qe9sYuVKmpQtdyS110s39xoYThDdpVYpfnRvp2o0l8vB/DaS/evEkj8zUj8RN/f8AHA4+Mw8qU3Ce/p5mulEh8n7/ABip+rf8cRt3DKpQzxs3DlJrnp8/dbXuOJwc2n9HxMJv0XyZ/oPe+6yfcRUoRtrqEn/HPfT0LEnK5tZKP8sNefH1LZB5Urq61R6PWnkAAAAAAAAAAAAAAAAAADmcI6ijg8S5buLku9qy97RUWYsjyhVnHBWX15xi+xKU/tiiscx5za8t6rGPRdz1WxKeLdy6yfpgmXBWlajKfPKXuirL33N3amO4mGivOWkV19L6jX4MP8Wh+1/GzoypRzZ2ldK2Z/VW926BCL+ElHTQgrSXx5OSysvT+uBGv9OxFZ5pprrm8vgt68CQ4ClKFOMajTkla6u9Obf1GzTp1ZLMqNTL6zyK66crlm91z4bQtvhPe1y+vM0qXLqrd0wunINX3mpiNm0p+lBX6Y8l+43DXnWpRrU6FXFRpVql1TpuDcZSTs4qb5M5J6OMWmm7E8aLq6JZIJVVT1zg8YLCcXCVNyzQ1tfeoven/nOQWpHLJxe9NrvTsWNUpyi3GatJb7bn1rqI7iNmUnUqX1lKUn6TTV3fRLtKle1c0ox5HQsrlRlKUueGTbg1NyweHct+RLuWi9yR1DU2dbiaWVWjkilH1Ula3cbZ6KmsRS8F2PNVpb1STxjV9wADcjAAAAAAAAAAAAAAAOPwo2V9Jw0qcbKaanBvdnXM+1NrvK4wuwJWfG5oSTay21VnbUt8hfCeg41JvmlaS7Nz95z7y2hNqo1rwOxs28qQTop6cV18TX2HhuKpyhmzLM2tLWTS08UzrUEnOGbdmV/Hn6jibGmk2ud7/uOwVElBrHIlrZlJt8ytfKBtvGvHVKeaVB0ardOVJ1ITlD6jvezjltolZu97llRnOUKMqyy1pUqbqxWmWs4JzXieuObcW8rcfRlKMZSj+i2ro8PVtveyarW301+o59tb1Kc3KcsrloKVXW/Q0yvMZwDxdXHSldypuo5RxMqkXxdN1HNb3eLjd8m2+9tNSYyVVTtFO/TzW6zpWNIz3NCW6tFWx9TWOnY2do11Oo3HctL9Nv8AsjmPtx6tvurnbRi4NYOGIviWmlnkop/Xyv0v0b3VuozHNSpjmyzBqlByfBae3ZklwEMtKnF71FX7bamyAdZLCwcWTy22AAZMAAAAAAAAAAAAAAAA08fgY1o5ZaNbpLen/bqNwGGk1hmYycXlcSt+E9N4Fwlkz575ZpuMVNc0l089ufXoNvYO1liaSeiqR0nHr6V1P/glu1dm08TSlSqq8XzrRxkt0ovma/zQhVPgDXo1FUw2IhdbnNSjyeiVrpo5de2qqeYLMenNHdtrm3rUN2rLdqLm84f2zj31WTuNHAxe34YCShjqdV4d6U8VS/CZf/nXi9brmkr5la6um3J6eza2ROoqefnVJya7VmS8DTxFKLUqdRRaekoTSaa6JJmsVKm/rjp4/v5K7cZ6Rl9mR3H+UbZtOnKVGdbEVLcmmoVKacubNKcUkum130Jm5wSp11hYzxkm69VupJO64tS9GCT9FKKXJ5nfn1MmB4OYOnVjKjhqMal+S1GN0/zL+j3Emw+y5PWbyroWr/sSP/IsU4mmVT1nI5tTBTrQlGm8ubkub+pF72lzytuXTYkGAwkKNKnSpq0YRUV3c762Z6VJRSUVZIyFyjQVNZ5lOtXlUW7y4/8Af3T7gAE5AAAAAAAAAAAAAAAAAAAAAAACG+UTbjoUY0KbtUqp3a3xprf3yenYpGs5KKyyKtVjSg5y4I1uFXD+NBulhUqlRaOpL0Ivojb0n7u04Gy+Fcai/G5Wq31nZ2n0XyrkvutoQ/FLRGsUZt1FqcSnte4p1fiLHTHL388+xPds8IaVOlJUat6r9Fwco5dd9+YycG/KLODVPHcuG7jYrlx/TS0kuxX7SvgIZhwYr7WuKtVVOGFjC4H6OoVozjGcGpRkk1JO6cXuaMpV3kv4QOMvodV8iTbpN8098l2PV9vaWiXYT3lk7NvXjWpqa8/BgAG5OAAAAAAAAAAAAAAAAAAAAACleGmP47H13fSMlCPVGKy6ftZn3l1H57rVc05Se+Um32t3K9xwSOTtaeIRj1bf2X+zDiXye814QlL0Yt9iZKuCex44io51Vmpwa5L3Tk9yfSlzrsJ5GdtIrRdFkkU3V3dMGthsaVzT+LKW6nw0zn1X5z/RS7dtHvOhs/YmIrrNSpSlH1m4wT7G2k+4tWtQVRWqRjJeq4pr3oydS/4SMOvpoi/T/wDPRUvrqNrwWH6uXYqieDrYWrHjIypz9KL0fKi004taOzsXnsbHLEYelWX14ptLmluku5pruIzj9m08RFRrJySd1Z5WpWtdW7ecy+TLEqeCnGLvGlXq00+lJqV125r95YtZuTYjs+VnVai8wktOqa6+/wDSJgAC6WQAAAAAAAAAAAAAAAAAAAAAUnR2VD/UqmFrSUEpStFuzqJO9o9zT8S7DiYrgvg6uJ+k1cPCpWslmneS5O55W8t92tr6IjqU9/nggrUI1ZQcllJ5x18Oxy6WHjGKjCKjFaJR5Kt3HtpRTbskt7eiXaV9wr25iKWPxUKVaUYKpZRTVlot19xHMXtGrV/9s5T6pNyXcnoij8rLqb1Nu0oZjGDytOSWmnLPYn23OGNKknGharU6d0I96393ic/D8P2vTw6fWp29zi/tIRcXJlbQSwcie2buU96MsLokseqbLQ4K8JfpmLhQdFQpuMnLNLO3aOi3K3vLCwuHhThGFKEacI6KEIqEYroSWiKh8k0b7Q7KU374r7y5SxShGK0OlaV6lanv1Hl5fRdsAAEhZAAAAAAAAAAAAAAAAAAAAAAAAPz3wunfaGM/W1F4Ta+45Fzp8LJJbQxibV+Onv3a1G/vOYn2GN08zcUpwnJyTWr5C4ufAN0r5RPvI7C+MxEuik1+9Ug/6S3irPIxD8JjZdEaS8XN/wBJaZlHotnrFvHz7sAAFwAAAAAAAAAAAAAAAAAAAAAAAA/NfCeWbH41/wC4rfzpI5p0Nvr8cxf6+t/OkaVidE60POeXrS8WfeMl60vFnp0+SpczbXekm/4kfLGMI1cIvii1vIlUvSxkeicH4xa/pLNKp8iM+Xjo9MaL8HVX3otYjlxI5LDAANTAAAAAAAAAAAAAAAAAAAAAAAAB+b+EsLY7Gr/cVv50jm2LJ4a8A6nH1cTSqwarVHLJJSg4ylq9Ve/PzIj2D4EYmpUjBOlHM7XcpW90Tf41NPDkslqMJOO8locmvhrYGhU9avXXcqWH+9M5ti4MV5O5SwGHwscRFTpVJ1HN03aWfeks11bTXqIhiOAVSnUlCVaHJdrqMnfr3idaEFmTwYpxc3iJ0fIvVti8TD1qKl+7US/rLgIF5O+C1PDTqV8851bcXd2jFQlaTslz3it7e4nppvqf1R4EVWLjJpgAAjAAAAAAAAAAAAAAAAAAAAAAAAObtvDupSst6kmr9/8Ac5eytnTjWhKSVlfnT+q0SDFLkPq1NLByvOPf9hWqUouopPjoTwrSjTcVw1OmR3bmAlKrmgr3Svu3rTn6rEiNXHLRPo+8krU1OGGaUqjhLKOfwfw8qfGKatezWqe6993cdo5+BnyrdR0BRiow3UYqScpOTAAJTQAAAAAAAAAAAAAAAAAAAAAAAAivDja+KoU4QwOHdWdTNebWaNKKtzXV5O+nNo9+4hGxtrbYp4inOrSqVaeZKUJUqUVkbs2nFJp2v1dNy3pQT3pPt1PnFR9VeCHkjdSSWMGQ4XDHE4ingqs8HBTrJxSi1m5LmlJpXWqT9x3Tza+/UGiKUe0tuZsyVaPVGjRSXjH7TvcHuFG1YVYRxmGnWpNpSnxcadSKbtmWW0Wl0W7yy+Kj6q8EOKj6q8EMvwN3JPkZAADQAAAAAAAAAAAAAAAAAAAAAAAAAAAAAAAAAAAAAAAAAAAAA/KvnB2p7fX+D5R5wtqe31/g+UjHY7PmfQyYUcPhpqrJqM54i2IhRi1LK7xTppRqU3pOpiFlzJ2oxdmlrM8LkYNbzhbU9vr/AAfKPODtT2+v8Hyn1YSlCrejSpzouFeKqVqvKdaVCtGFGajUUYu+VKyu9JKVpIVcBh4U8VOVOm1TX4u+Om3iqea3GzUZ3uuS7RyK85K148nGV0B484e1Pb63jD5T15wdqe31/g+UkrnTnCEqtPD0pulVpUsHOpgqlKo5YOpllQqUHGpCnmhFZZy1lUjaTaZoS2JgdbKi/Zb4p22ivo0pXxH4T8C1UUNFxd3Nw3q5jK6A5HnC2p7fW8YfKffOFtT2+v8AB8pv7TVKlhMNXowoxxlFPjKaquaw9P6fiVB00pvjnmajJylLLHi7J5nKMLqzzSlJ7223bddu+hssMEl84O1Pb6/wfKPODtT2+v8AB8pGAZwgSfzg7U9vr/B8o84O1Pb6/wAHykYAwgSfzg7U9vr/AAfKPODtT2+v8HykYMuEhGVSnGpJxg5RUpL6kW7OXcte4YQJF5wdqe31/g+UecHant9f4PlNd7Bo6P6bR+spK8JSUoTVOTjy1GUW80lrfJlaUm3b1DYFFShnxlKSlLJlhOjF3cJSUpSc5KEE4qLlaTTulGXJcsaAzecHant9f4PlHnB2p7fX+D5TWqbAprWOMoSVk0lKk5O9LO4q9RJyT0d2lZp3veCVdg0+OrQji6LpwlFQqZ6T4yMrtv016Nkn+dJbldpoDZ84O1Pb6/wfKPODtT2+v8HymvV2FRjf8dpTyqcpKnl1hTytqDzu82p8lW1yz9XXZnsLDQWada6UkpZMRhpPKqTnUcbReazslpypPKrrljQHzzg7U9vr/B8o84O1Pb6/wfKfZbAwqjm+lRk80EoRrYdOUXWcJSu9FeFppPWOqd95jx+wsPCnUnTxNOrljJrJXoybmnyYqGVOS5syavlk0lyYTaA9+cHant9f4PlBGAZwgD40ADAsLAACy6BYAAWPoAAAAAAAAAAAAAAAAAAAAAAAAAB//9k=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Image credit: data:image/jpeg;base64,/9j/4AAQSkZJRgABAQAAAQABAAD/2wCEAAoHCBUUERgSEhISFRgaEhgaGhocGhIYGBUWGBkcGRoVGhkcIS4lHB4rHxkYJjgmKzAxNTU2HCQ7QDszPy40NTEBDAwMEA8QHxISHjcsJSc0NDo0PTQ6NDU2NDc0NDQ0NDY3MTQ2PTQ1NDQ2NDQ0NDU2NDQ0NDQ0NDQ0NDQ0NDQ0NP/AABEIAOEA4QMBIgACEQEDEQH/xAAcAAEAAQUBAQAAAAAAAAAAAAAABgECBAUHAwj/xABJEAACAQIDAwgGBgUJCQAAAAABAgADEQQSIQUxYQYTIkFRcYGRBzJSocHRQmKCkrGyFCMzcqIkNENjo7PC4fAWRFNUZHTS0/H/xAAaAQEAAwEBAQAAAAAAAAAAAAAAAgMEAQUG/8QAJxEAAwACAQQBBAIDAAAAAAAAAAECAxEEEiExQVETIjJhBZEUscH/2gAMAwEAAhEDEQA/AOzREQBERAEREAREQBERAEREAREQBERAEREAREQBERAEREAREQBERAEREAREQBERAEREAREQBETE2li+ZovVyPUyIWyIMztYblHWYBlTDx20qNEXrVqVIdruieWY6zi+3eXuMrsyLU/R116CErUA+s56V+7L3SKuxZizEsx3sSSx7ydTKnk+DTPGftnc8V6QdnobfpBc/USq4+8Fy++ayr6U8GPVpYpu5KQH8TiceiR+pRauNJ10elfDf8ti/Kh/7Jk0PSfgm9ZcQn7yA/lYzjMR9Sjr48He8Hy42fU9XFov74en+cATfUMQjrmRlZTuKkEHxE+Zp64bEPSbNSd6be0rMjeakGFlftFdcZemfSOLdwhNJVdh9EsVB4ZrG3l5b5oNn8tMNUqnD1ecw1YNlNOsAvS7FcEqb6W11uCJznZPpGxtGwqMmITscZXt2B1/Fg0yeVm2cHtHD88oNDE019V7Dnad+kgYaNa5ZQbNoQBqZN3tdiH0Wnqv7R2WJxjkRy5bDMtDFOz0CbBjcmh2a7ynDq6tBadlRgQCCCCLgjcQeuSlpoquHD0y+IiSICIiAIiIAiIgCIiAIiIAiJSAIiaTbnKfC4QHnqyhraIvSqH7A1A4mw4zjejqTb0jdyP8o+VeGwS/rXu5HRprZqjdhI+iOJsJzvlB6ScRWumGX9HT2jZqrDv9VPC57DIKzliWYliTckkkse0k6k8ZXWT4NEcdvvRv+U3Kyvjms9qdMG6011HAu1rsfIcBI/ESltvya5lStIREQSEREAREQBERAE6z6KeUBqU2wVRrtTXNTvvNK4BX7JI8GA6pyabPk5tM4bGUcRewWoM/ZzbdF7/ZJPeBJRWmVZY6pZ9GxKCVmk84REQBERAEREAREQBERAIny85RVMDRpVKSoxavkYMGIy5HbSxFjdRrIVW9KmJIsmHw6ntPOOPIMJu/TH/NqH/cn+7ecllN00+xsw45qU2iQbS5ZY6uCGxLIp+jTtTH3l6RHAtI/wDE3PE9sRKm2/JoUqfCEREEhEoXEtLwC+ULieZMpGgXl5TMZbE6C7MYzGWxAL8/CXBxPKIB7AyhF9J5S4POaB9GclcWa2Aw9RjdmoJm/eCgN7wZt5CPRdtOm+ASgKimrTz5k3MqNUZkax3rlK6jTq3ybzTL2jy7WqaKxESREREQBERAEREAREQDnXpjX+S0D/1X403+U5I26dj9L1O+BRvZxSnzR1+M4427wmfJ+Rv4/wCB5BjK5jLYkS8rnMoTEQBERAEREAREQBERAERKqpO4E6E6dgFyfKAUlyreWz1UWE4wZGCxb0ai1aTlXRrqw3g/EHcRuINp9Acl9srjMImIAykghl9l1NmXuvqOBE+eJ1H0N4o5MTR6g1OoO9wyN/drLMdaejPyITnq+Dp8REvMIiIgCIiAIiIAiIgEP9KFLNsuoQL5XpN/aKp9zGcPbdPoXlfhzU2fiUAuTh3IH1lUsvvAnzyd3hKMvk28Z/a1+zyiIkDSe2Cwr1ai0qYuztYdnaSeAFye6dOwvJrDJQ5lqavfVnI6bN7QYarvNrHS/fNB6PMACamII3dBOGgZz+QecnEoyW96ROZ7bILtTkOwu2GqZh7D6MOAYDXxHjIvi9mVqX7SlUW3Xa6/eFxOxSx0B3j5ziytHXKOKAys65idkU39anTf95EJ87TDOwaI/wB2pfcQ/CS+svg50fs5giknKASTuA1J8JQiTna+x8S90omjTp+woZCw+sQuvdoOE0q8ksT20h9pvgsmskvyyLlmggmS3Dci2P7Sr4IpP8TfKb/Z/JulSIKU7t7T9JhxF9B4ASLyyvB1Q/ZCtl8n61azEc2ntMDqPqrvPuHGS6hsanSoOlNblqbKzHVmupG/qHAaTfphfaPlPGslmt1fCVVdUWKZRyFNbT2lKiZHZPZdl8iRKzSUidI9DS/rcSeynRHm1T5Tm5nV/Q3h7YevWItnrhBxWmgP4u3kZOF9xTneoZ0mIiaDzxERAEREAREQBERAPN0BBBFwQQeIPVPmvHYQ0ar0Te6VHTXecjFb+Nr+M+l5xT0pbM5rH86B0K6BvtoAjjy5s/aMryLts0catU18kFiVbfLWOkpNx1Xklh8mBpD2lLn7ZLD3EeU3Mxtn08lGmns0kXyUCaTbG167s1HBU2cgkPUABVWFgUVj0Qdd57D3zJp02W70jfYnFJTGapURB9ZlW/dffMfDbZw9RgiVqbMdwvYnuB3+EhQ5JYuoc9RqYY7y9RmbxIBv5z2/2JrjUVaQI1HrixG4g5ZPpn5I9T+CexKLu11+MrKiQiJSAGNhc6DtOg85o35W4VWy84za7wjlfA218JtdpYbnaL082XnEZb2vbMLXI0v3X8pFDyF0/nX9np+eWSp9s5tkowO0aNYfqqiPpqAekO9TqPKVxi7j4SH1ORVZCGp16ZYG4NnQg9oIzWM2+y8ViV/UYym1/wCjqizK5GuRmXQMRuJtfv38qVrszs137kE27Ty4uqv9YT9/p/4piK/bNxyvpZcWT7dNG9xT/BNHNE95RW/LKu/lPoHkFs7mNm0EIsxTnGHWGqEvY8RmA8Jw/k5ss4rGUcPa4eoM/BF6T93RVvG0+kgLaS/GvZj5NeJLoiJaZBERAEREAREQBERAKSM8utg/pmEKKBzqHPT6ruAQVv2MCR32PVJNIzymxxRlXpEADRbXLG/aQNAPxkMlKVtluGXVpI4HVQhiCCCCQQQQQRoQQdxHZL8Jh+cqJTH06ip95gPjJ/t3k8mMzVqLhav0r3szDqcb1bj7jvmt5IcnqiYg1a9MpzdwoP0nItmBGhUKTruuR2GZeta2el0vZOu6YeKx9GgBzlRKYtoCQNOCjW3dL8fVdUtTCl3YImb1QxuS7fVVQzngpmPgNn0qLZxTStUJu1Wqqu7t2gNcIOxVAsNLnfHH49Zd68FPJ5UYNb8sxafKrBs2UYhb8VqAeZFpt6FdHUPTdXU9alWHmNJIMFSTE0yK+GpMu7VEKN3K0j+2OQ/Nk4jZjczUGppEk0qwH0LE9E9nV3bxO+M57JkMfLmu7Wtl/wAv9fCD8PnMPZW0BXp58pV1Yo6H1qbroymZsyPsbNbKRKxObJaKWmBi9s4ekctStTVhvF7sO8LcjxmBXrPi6zYenVajQRstWsoJd266VO3vPw0aabC5M4GioahQpsf+IwDvfruzajuFhwmmOPTW32RkycmIfSu7IlhuU+Ec2XEU7/WzJ72AE2ytfdut5yW4rZdCquWrQpOvYyIw94kOxuw/0GopoFjhqj5ShJb9HqN6jITrkY9HL1MVtv0ZMDmdoYuTNVprRBuX2HyvTe2lnX8GX8WkRnSOXWEz4TnALmm6t4Hon815z3BYR61QU6S5nbcOoDrYnqUdZnMb+0urydK9Dux/2uNYf1VP3GoR4hRfg06oZENmYsYXD08PRChEULdt7MdWYgEAFmJPeZJsBiecphrWO4jiNJox3L+1Hn5otPqpdjLiIlxQIiIAiIgCIiAIiIBSRLlTTvUv2KrfmX5yWzQco6Xqt1EFT+I+Mo5C3Bo41ayIhSior84pS9tVAbpr7JYnXgbaTcUaoZQ67iPHiDxB0mC6WJE99nJZCfactbqAOnvtc8SZg3s9akZFQDf1jdwJ0J8iR4zynuwuJ4T2f4608bn2mfPfykUsir00Z1La1VUCKygAWByi4A6pLMPVDorjrUHzEgsmGwz/ACdO4/mMvzxKSaM3HtttN+iO8otmc1ilxdMWWranXA3Zv6KseN+gf3l7J4yT7ZqJzRV9cwsB1k9RHZY2N+EjE8bkJKux7/FqnHf0Jg7WqutIrTNncimh9lm3v9lQzfZmdBC5WuLnL0eBzKSfIEX4ntleJTVpV42WZqpRTlbaXYwMFhUpU1p0xZVFh2ntY8SdZINk7VWmoRktdtWFtbne3d8JpoM+kcTU69HyyyUq37OgTA2vSVqDBt1g3ipDL7wJk4V8yKx60B8wDNZt3EgLzYOp1PBf8z8Z5eRqZez1cSdUtEcxFFXRkcXVlKsO0MLGarZuzKWBpHLmdmOrEDO5+igtuHAcTNzNbirmt0tyoMnZr6zd+4d3fPNT7aPZ1tmJmNQnnA2YghQQQq3G5OPHee6dB5P/ALH7R/ASG4ZLsOGsm2xky0F43PmdPdaX8fvW/wBGbm6UJfs2MRE3HmCIiAIiIAiIgCIiAUmNjcMKiFTpfcewjcZkxONJrTOptPaIVjNnsDZ0P7wvY9xltLCsqkhWyg7zuuT1eMm1ph7UpZqLD6t/u6/CZa4ySbTNk8ynpNEUlrKDLomWbqHuXpmy4nJOqW0eXN8ZtU2qy0xTRVFltfee/smviXVystLVMojh4Je5RdUqMTmYlj2mWxMPaGK5vIx9U1kRu5wVH8RSU+TT4MyIiRJFrKDLDT4z1iaI5WWFpP8A6ZcnEw290u/9GzfbLZQqKq2AAPrEAad01zMWJLEkneTvMtiVXdX+TLoxRH4ooTMevRZmB0sAQN/XYm/kJlbOXPikXqVr+QJv5gSUVNl0mNytjwJA8hJxhdztFeTkLHSTIxs/BFmCrqSdT2DtkypIFAUbgAB4SzD4ZUFlAA4fGe814sXQv2Yc+b6j/RWIiXFAiIgCIiAIiIAiIgCIiAJYy3BHCXxAIRUXKxU7wSPI2lsz9tUctYnqYBvHcfePfMCeVc9NNHs466pT+RESqkXFxcXF+I7JEkUmFtfA8/QelmyE2KtvyurBlNu8CThcPSdRZVItpYWt5bp4PsOkd2Ze4j4gzT/j0u8syrlz4pNEbiSRNh0hvLN3kfACZC4SkgNlQC2pNt3EmFxq9sPlz6TZE4l9dgWYqLC5t3X0lkzvyak9oSyo+VSf9Xl8xcW+5fGcZ1G05J0b1Wf2Vt4sfkp85LppuTOHyUAx3sS3huHuF/GbkT0cE9MI8nkV1ZGViIlxSIiIAiIgCIiAIiIAiIgCIiAIiIBrtrYPnE09Yajj2iReTiajamy813SwbrHU3yMzZ8Lr7p8mrj51P214I9EqykEgggjeDvEpMR6J74bFvTPRbTrB1B8Js6e3vap+Ib4ETSxJzlqfDK6wxfdo3b7e7KfmfgBNbi8e9TRm09kaD/PxmNE68tV2bEYMcvaQiJY7hRc//ZUXFXcAXM8tn4Rq9UL1b2Psr8+oSmHoPXfKo/8AFR2kyZbM2etFLLqTqx6yfgOEuw4nb2/Bnz51jnS8/wCjLpoFAUCwAsB2Abp6RE9E8oREQBERAEREAREQBERAEREAREQBERAEREAw8ZglqDpDXqI0I8ZosXsp01UZh2jeO9flJQYlV4prz5Lcea48eCDxJdiMDTf1lF+3cfMTVYjYR+gwPA6e8fKZb49Lx3NscqK89jTShM2J2LWJsMg4lj+AEyaHJ1d9V2bgOiPn+EisFv0TrkY17/o0BrEnKilmO6wJ8gN82OC5PO5zVzlHsixJ+Aklw2ESmLIir3DU953me8vjjJd67mbJy6faVo8MLhVprlRQo4fiT1mZERNKWvBkbb7srEROnBERAEREAREQBERAEREAREQBERAEREAREQBERAEREAREQBERAEREAREQBERAEREAREQBERAEREAREQBERAEREAREQBERAEREAREQBERAEREAREQBERAEREAREQBERAP/2Q==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</a:rPr>
              <a:t>Image credit: https://www.123rf.com/photo_82915881_vector-cute-little-african-american-girls-with-various-hairstyles-vector-little-girls-in-polka-dot-d.html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33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02f0a73f6_0_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02f0a73f6_0_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ge02f0a73f6_0_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ge02f0a73f6_0_79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ge02f0a73f6_0_79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2" name="Google Shape;62;ge02f0a73f6_0_79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3" name="Google Shape;63;ge02f0a73f6_0_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02f0a73f6_0_84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ge02f0a73f6_0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02f0a73f6_0_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9" name="Google Shape;69;ge02f0a73f6_0_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ge02f0a73f6_0_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02f0a73f6_0_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ge02f0a73f6_0_9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ge02f0a73f6_0_9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ge02f0a73f6_0_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02f0a73f6_0_9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ge02f0a73f6_0_99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ge02f0a73f6_0_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02f0a73f6_0_103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ge02f0a73f6_0_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02f0a73f6_0_106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ge02f0a73f6_0_10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ge02f0a73f6_0_106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7" name="Google Shape;87;ge02f0a73f6_0_106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8" name="Google Shape;88;ge02f0a73f6_0_10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ge02f0a73f6_0_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02f0a73f6_0_113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2" name="Google Shape;92;ge02f0a73f6_0_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02f0a73f6_0_116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ge02f0a73f6_0_116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ge02f0a73f6_0_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02f0a73f6_0_1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29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3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3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3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e02f0a73f6_0_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4" name="Google Shape;54;ge02f0a73f6_0_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5" name="Google Shape;55;ge02f0a73f6_0_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/>
          <p:nvPr>
            <p:ph type="ctrTitle"/>
          </p:nvPr>
        </p:nvSpPr>
        <p:spPr>
          <a:xfrm>
            <a:off x="311700" y="334725"/>
            <a:ext cx="85206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"/>
              <a:t>	Repaso y ¿</a:t>
            </a:r>
            <a:r>
              <a:rPr i="1" lang="es-ES"/>
              <a:t>Tienes</a:t>
            </a:r>
            <a:r>
              <a:rPr lang="es-ES"/>
              <a:t>?</a:t>
            </a:r>
            <a:endParaRPr/>
          </a:p>
        </p:txBody>
      </p:sp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311700" y="3165825"/>
            <a:ext cx="8520600" cy="1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es-ES"/>
              <a:t>Presentar mis adultos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es-ES"/>
              <a:t>¿Tienes?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>
            <p:ph type="title"/>
          </p:nvPr>
        </p:nvSpPr>
        <p:spPr>
          <a:xfrm>
            <a:off x="4705750" y="2285400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Tengo ojos verdes</a:t>
            </a:r>
            <a:endParaRPr/>
          </a:p>
        </p:txBody>
      </p:sp>
      <p:pic>
        <p:nvPicPr>
          <p:cNvPr id="169" name="Google Shape;16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625" y="1118899"/>
            <a:ext cx="3543125" cy="261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>
            <p:ph type="title"/>
          </p:nvPr>
        </p:nvSpPr>
        <p:spPr>
          <a:xfrm>
            <a:off x="311700" y="133875"/>
            <a:ext cx="85206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ES" sz="4500"/>
              <a:t>¿Quién soy?</a:t>
            </a:r>
            <a:endParaRPr sz="4500"/>
          </a:p>
        </p:txBody>
      </p:sp>
      <p:sp>
        <p:nvSpPr>
          <p:cNvPr id="175" name="Google Shape;175;p7"/>
          <p:cNvSpPr/>
          <p:nvPr/>
        </p:nvSpPr>
        <p:spPr>
          <a:xfrm>
            <a:off x="218575" y="1197925"/>
            <a:ext cx="4239900" cy="1651200"/>
          </a:xfrm>
          <a:prstGeom prst="wedgeRectCallout">
            <a:avLst>
              <a:gd fmla="val 57637" name="adj1"/>
              <a:gd fmla="val 72475" name="adj2"/>
            </a:avLst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Me llamo Angela. Tengo ojos marrones</a:t>
            </a:r>
            <a:endParaRPr b="0" i="0" sz="28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76" name="Google Shape;17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600" y="1231325"/>
            <a:ext cx="3000850" cy="3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c16517132_0_54"/>
          <p:cNvSpPr txBox="1"/>
          <p:nvPr>
            <p:ph type="title"/>
          </p:nvPr>
        </p:nvSpPr>
        <p:spPr>
          <a:xfrm>
            <a:off x="159300" y="11030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500"/>
              <a:t>¿Quién es?</a:t>
            </a:r>
            <a:endParaRPr sz="4500"/>
          </a:p>
        </p:txBody>
      </p:sp>
      <p:pic>
        <p:nvPicPr>
          <p:cNvPr id="182" name="Google Shape;182;gdc16517132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7003" y="175500"/>
            <a:ext cx="2382275" cy="482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dc16517132_0_54"/>
          <p:cNvSpPr/>
          <p:nvPr/>
        </p:nvSpPr>
        <p:spPr>
          <a:xfrm>
            <a:off x="3871500" y="1746150"/>
            <a:ext cx="2655504" cy="1651212"/>
          </a:xfrm>
          <a:prstGeom prst="cloud">
            <a:avLst/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s-ES" sz="31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¿Quién es?</a:t>
            </a:r>
            <a:endParaRPr b="0" i="0" sz="31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84" name="Google Shape;184;gdc16517132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350" y="1383600"/>
            <a:ext cx="3000850" cy="3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159300" y="11030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500"/>
              <a:t>¿Quién es?</a:t>
            </a:r>
            <a:endParaRPr sz="4500"/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7003" y="175500"/>
            <a:ext cx="2382275" cy="482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/>
          <p:nvPr/>
        </p:nvSpPr>
        <p:spPr>
          <a:xfrm>
            <a:off x="3748825" y="110300"/>
            <a:ext cx="2588700" cy="1651200"/>
          </a:xfrm>
          <a:prstGeom prst="wedgeRectCallout">
            <a:avLst>
              <a:gd fmla="val -49139" name="adj1"/>
              <a:gd fmla="val 89948" name="adj2"/>
            </a:avLst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¡Es mi mamá! Se llama Sarah.</a:t>
            </a:r>
            <a:endParaRPr b="0" i="0" sz="28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00" y="1636725"/>
            <a:ext cx="3000850" cy="3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272a881a9_0_1"/>
          <p:cNvSpPr txBox="1"/>
          <p:nvPr>
            <p:ph type="title"/>
          </p:nvPr>
        </p:nvSpPr>
        <p:spPr>
          <a:xfrm>
            <a:off x="159300" y="186500"/>
            <a:ext cx="8520600" cy="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/>
              <a:t>¿Quién es?</a:t>
            </a:r>
            <a:endParaRPr sz="4500"/>
          </a:p>
        </p:txBody>
      </p:sp>
      <p:sp>
        <p:nvSpPr>
          <p:cNvPr id="198" name="Google Shape;198;g14272a881a9_0_1"/>
          <p:cNvSpPr/>
          <p:nvPr/>
        </p:nvSpPr>
        <p:spPr>
          <a:xfrm>
            <a:off x="3793400" y="1094000"/>
            <a:ext cx="2655504" cy="1651212"/>
          </a:xfrm>
          <a:prstGeom prst="cloud">
            <a:avLst/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100">
                <a:latin typeface="Alfa Slab One"/>
                <a:ea typeface="Alfa Slab One"/>
                <a:cs typeface="Alfa Slab One"/>
                <a:sym typeface="Alfa Slab One"/>
              </a:rPr>
              <a:t>¿Quién es?</a:t>
            </a:r>
            <a:endParaRPr sz="31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99" name="Google Shape;199;g14272a881a9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50" y="1608500"/>
            <a:ext cx="3000850" cy="30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4272a881a9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675" y="1801100"/>
            <a:ext cx="2842475" cy="28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14272a881a9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675" y="1643921"/>
            <a:ext cx="2842475" cy="2842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4272a881a9_0_9"/>
          <p:cNvSpPr txBox="1"/>
          <p:nvPr>
            <p:ph type="title"/>
          </p:nvPr>
        </p:nvSpPr>
        <p:spPr>
          <a:xfrm>
            <a:off x="159300" y="18650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500"/>
              <a:t>¿Quién es?</a:t>
            </a:r>
            <a:endParaRPr sz="4500"/>
          </a:p>
        </p:txBody>
      </p:sp>
      <p:sp>
        <p:nvSpPr>
          <p:cNvPr id="207" name="Google Shape;207;g14272a881a9_0_9"/>
          <p:cNvSpPr/>
          <p:nvPr/>
        </p:nvSpPr>
        <p:spPr>
          <a:xfrm>
            <a:off x="3748825" y="110300"/>
            <a:ext cx="2588700" cy="1651200"/>
          </a:xfrm>
          <a:prstGeom prst="wedgeRectCallout">
            <a:avLst>
              <a:gd fmla="val -49139" name="adj1"/>
              <a:gd fmla="val 89948" name="adj2"/>
            </a:avLst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¡Es mi papá! Se llama Mark.</a:t>
            </a:r>
            <a:endParaRPr b="0" i="0" sz="28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08" name="Google Shape;208;g14272a881a9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00" y="1492700"/>
            <a:ext cx="3000850" cy="30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14272a881a9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675" y="1643921"/>
            <a:ext cx="2842475" cy="2842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c16517132_0_270"/>
          <p:cNvSpPr txBox="1"/>
          <p:nvPr>
            <p:ph type="title"/>
          </p:nvPr>
        </p:nvSpPr>
        <p:spPr>
          <a:xfrm>
            <a:off x="159300" y="18650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500"/>
              <a:t>¿Quién es?</a:t>
            </a:r>
            <a:endParaRPr sz="4500"/>
          </a:p>
        </p:txBody>
      </p:sp>
      <p:pic>
        <p:nvPicPr>
          <p:cNvPr id="215" name="Google Shape;215;gdc16517132_0_270"/>
          <p:cNvPicPr preferRelativeResize="0"/>
          <p:nvPr/>
        </p:nvPicPr>
        <p:blipFill rotWithShape="1">
          <a:blip r:embed="rId3">
            <a:alphaModFix/>
          </a:blip>
          <a:srcRect b="20091" l="27398" r="51846" t="9211"/>
          <a:stretch/>
        </p:blipFill>
        <p:spPr>
          <a:xfrm flipH="1">
            <a:off x="6951375" y="110300"/>
            <a:ext cx="2034075" cy="482072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dc16517132_0_270"/>
          <p:cNvSpPr/>
          <p:nvPr/>
        </p:nvSpPr>
        <p:spPr>
          <a:xfrm>
            <a:off x="4105800" y="1444925"/>
            <a:ext cx="2655504" cy="1651212"/>
          </a:xfrm>
          <a:prstGeom prst="cloud">
            <a:avLst/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s-ES" sz="31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¿Quién es?</a:t>
            </a:r>
            <a:endParaRPr b="0" i="0" sz="31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17" name="Google Shape;217;gdc16517132_0_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00" y="1492700"/>
            <a:ext cx="3000850" cy="3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>
            <p:ph type="title"/>
          </p:nvPr>
        </p:nvSpPr>
        <p:spPr>
          <a:xfrm>
            <a:off x="159300" y="18650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500"/>
              <a:t>¿Quién es?</a:t>
            </a:r>
            <a:endParaRPr sz="4500"/>
          </a:p>
        </p:txBody>
      </p:sp>
      <p:sp>
        <p:nvSpPr>
          <p:cNvPr id="223" name="Google Shape;223;p10"/>
          <p:cNvSpPr/>
          <p:nvPr/>
        </p:nvSpPr>
        <p:spPr>
          <a:xfrm>
            <a:off x="4143500" y="186500"/>
            <a:ext cx="2588700" cy="1651200"/>
          </a:xfrm>
          <a:prstGeom prst="wedgeRectCallout">
            <a:avLst>
              <a:gd fmla="val -55142" name="adj1"/>
              <a:gd fmla="val 85974" name="adj2"/>
            </a:avLst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¡Es mi abuela! Se llama Paula.</a:t>
            </a:r>
            <a:endParaRPr b="0" i="0" sz="28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 b="20091" l="27398" r="51847" t="9211"/>
          <a:stretch/>
        </p:blipFill>
        <p:spPr>
          <a:xfrm flipH="1">
            <a:off x="6951375" y="110300"/>
            <a:ext cx="2034075" cy="482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00" y="1492700"/>
            <a:ext cx="3000850" cy="3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4272a881a9_0_61"/>
          <p:cNvSpPr txBox="1"/>
          <p:nvPr>
            <p:ph type="title"/>
          </p:nvPr>
        </p:nvSpPr>
        <p:spPr>
          <a:xfrm>
            <a:off x="159300" y="186500"/>
            <a:ext cx="8520600" cy="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/>
              <a:t>¿Quién es?</a:t>
            </a:r>
            <a:endParaRPr sz="4500"/>
          </a:p>
        </p:txBody>
      </p:sp>
      <p:sp>
        <p:nvSpPr>
          <p:cNvPr id="231" name="Google Shape;231;g14272a881a9_0_61"/>
          <p:cNvSpPr/>
          <p:nvPr/>
        </p:nvSpPr>
        <p:spPr>
          <a:xfrm>
            <a:off x="4105800" y="1444925"/>
            <a:ext cx="2655504" cy="1651212"/>
          </a:xfrm>
          <a:prstGeom prst="cloud">
            <a:avLst/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100">
                <a:latin typeface="Alfa Slab One"/>
                <a:ea typeface="Alfa Slab One"/>
                <a:cs typeface="Alfa Slab One"/>
                <a:sym typeface="Alfa Slab One"/>
              </a:rPr>
              <a:t>¿Quién es?</a:t>
            </a:r>
            <a:endParaRPr sz="31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32" name="Google Shape;232;g14272a881a9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25" y="1655700"/>
            <a:ext cx="3000850" cy="30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14272a881a9_0_61"/>
          <p:cNvPicPr preferRelativeResize="0"/>
          <p:nvPr/>
        </p:nvPicPr>
        <p:blipFill rotWithShape="1">
          <a:blip r:embed="rId4">
            <a:alphaModFix/>
          </a:blip>
          <a:srcRect b="61909" l="0" r="58580" t="0"/>
          <a:stretch/>
        </p:blipFill>
        <p:spPr>
          <a:xfrm>
            <a:off x="6281420" y="1904275"/>
            <a:ext cx="2356450" cy="216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4272a881a9_0_68"/>
          <p:cNvSpPr txBox="1"/>
          <p:nvPr>
            <p:ph type="title"/>
          </p:nvPr>
        </p:nvSpPr>
        <p:spPr>
          <a:xfrm>
            <a:off x="159300" y="18650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500"/>
              <a:t>¿Quién es?</a:t>
            </a:r>
            <a:endParaRPr sz="4500"/>
          </a:p>
        </p:txBody>
      </p:sp>
      <p:sp>
        <p:nvSpPr>
          <p:cNvPr id="239" name="Google Shape;239;g14272a881a9_0_68"/>
          <p:cNvSpPr/>
          <p:nvPr/>
        </p:nvSpPr>
        <p:spPr>
          <a:xfrm>
            <a:off x="4143500" y="186500"/>
            <a:ext cx="2588700" cy="1651200"/>
          </a:xfrm>
          <a:prstGeom prst="wedgeRectCallout">
            <a:avLst>
              <a:gd fmla="val -55142" name="adj1"/>
              <a:gd fmla="val 85974" name="adj2"/>
            </a:avLst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¡Es mi tío! Se llama Marcos.</a:t>
            </a:r>
            <a:endParaRPr b="0" i="0" sz="28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40" name="Google Shape;240;g14272a881a9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00" y="1492700"/>
            <a:ext cx="3000850" cy="30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4272a881a9_0_68"/>
          <p:cNvPicPr preferRelativeResize="0"/>
          <p:nvPr/>
        </p:nvPicPr>
        <p:blipFill rotWithShape="1">
          <a:blip r:embed="rId4">
            <a:alphaModFix/>
          </a:blip>
          <a:srcRect b="61909" l="0" r="58580" t="0"/>
          <a:stretch/>
        </p:blipFill>
        <p:spPr>
          <a:xfrm>
            <a:off x="6281420" y="1904275"/>
            <a:ext cx="2356450" cy="216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type="title"/>
          </p:nvPr>
        </p:nvSpPr>
        <p:spPr>
          <a:xfrm>
            <a:off x="6549700" y="4056950"/>
            <a:ext cx="100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ojos</a:t>
            </a:r>
            <a:endParaRPr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088" y="2068200"/>
            <a:ext cx="2566124" cy="19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350" y="395650"/>
            <a:ext cx="3317100" cy="2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>
            <p:ph type="title"/>
          </p:nvPr>
        </p:nvSpPr>
        <p:spPr>
          <a:xfrm>
            <a:off x="1890763" y="3096700"/>
            <a:ext cx="100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pelo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e02f0a73f6_0_124"/>
          <p:cNvPicPr preferRelativeResize="0"/>
          <p:nvPr/>
        </p:nvPicPr>
        <p:blipFill rotWithShape="1">
          <a:blip r:embed="rId3">
            <a:alphaModFix/>
          </a:blip>
          <a:srcRect b="17825" l="31645" r="32616" t="9201"/>
          <a:stretch/>
        </p:blipFill>
        <p:spPr>
          <a:xfrm>
            <a:off x="6732198" y="186500"/>
            <a:ext cx="2167100" cy="477872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e02f0a73f6_0_124"/>
          <p:cNvSpPr txBox="1"/>
          <p:nvPr>
            <p:ph type="title"/>
          </p:nvPr>
        </p:nvSpPr>
        <p:spPr>
          <a:xfrm>
            <a:off x="159300" y="18650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500"/>
              <a:t>¿Quién es?</a:t>
            </a:r>
            <a:endParaRPr sz="4500"/>
          </a:p>
        </p:txBody>
      </p:sp>
      <p:sp>
        <p:nvSpPr>
          <p:cNvPr id="248" name="Google Shape;248;ge02f0a73f6_0_124"/>
          <p:cNvSpPr/>
          <p:nvPr/>
        </p:nvSpPr>
        <p:spPr>
          <a:xfrm>
            <a:off x="4105800" y="1444925"/>
            <a:ext cx="2655504" cy="1651212"/>
          </a:xfrm>
          <a:prstGeom prst="cloud">
            <a:avLst/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s-ES" sz="31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¿Quién es?</a:t>
            </a:r>
            <a:endParaRPr b="0" i="0" sz="31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49" name="Google Shape;249;ge02f0a73f6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00" y="1492700"/>
            <a:ext cx="3000850" cy="3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e02f0a73f6_0_131"/>
          <p:cNvPicPr preferRelativeResize="0"/>
          <p:nvPr/>
        </p:nvPicPr>
        <p:blipFill rotWithShape="1">
          <a:blip r:embed="rId3">
            <a:alphaModFix/>
          </a:blip>
          <a:srcRect b="17825" l="31645" r="32616" t="9201"/>
          <a:stretch/>
        </p:blipFill>
        <p:spPr>
          <a:xfrm>
            <a:off x="6732198" y="186500"/>
            <a:ext cx="2167100" cy="477872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e02f0a73f6_0_131"/>
          <p:cNvSpPr txBox="1"/>
          <p:nvPr>
            <p:ph type="title"/>
          </p:nvPr>
        </p:nvSpPr>
        <p:spPr>
          <a:xfrm>
            <a:off x="159300" y="18650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500"/>
              <a:t>¿Quién es?</a:t>
            </a:r>
            <a:endParaRPr sz="4500"/>
          </a:p>
        </p:txBody>
      </p:sp>
      <p:sp>
        <p:nvSpPr>
          <p:cNvPr id="256" name="Google Shape;256;ge02f0a73f6_0_131"/>
          <p:cNvSpPr/>
          <p:nvPr/>
        </p:nvSpPr>
        <p:spPr>
          <a:xfrm>
            <a:off x="4143500" y="186500"/>
            <a:ext cx="2588700" cy="1651200"/>
          </a:xfrm>
          <a:prstGeom prst="wedgeRectCallout">
            <a:avLst>
              <a:gd fmla="val -55142" name="adj1"/>
              <a:gd fmla="val 85974" name="adj2"/>
            </a:avLst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¡Es mi prima! Se llama Addy.</a:t>
            </a:r>
            <a:endParaRPr b="0" i="0" sz="28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57" name="Google Shape;257;ge02f0a73f6_0_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00" y="1492700"/>
            <a:ext cx="3000850" cy="3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c16517132_0_381"/>
          <p:cNvSpPr txBox="1"/>
          <p:nvPr>
            <p:ph type="title"/>
          </p:nvPr>
        </p:nvSpPr>
        <p:spPr>
          <a:xfrm>
            <a:off x="159300" y="18650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500"/>
              <a:t>¿Quién es?</a:t>
            </a:r>
            <a:endParaRPr sz="4500"/>
          </a:p>
        </p:txBody>
      </p:sp>
      <p:sp>
        <p:nvSpPr>
          <p:cNvPr id="263" name="Google Shape;263;gdc16517132_0_381"/>
          <p:cNvSpPr/>
          <p:nvPr/>
        </p:nvSpPr>
        <p:spPr>
          <a:xfrm>
            <a:off x="3838025" y="1422600"/>
            <a:ext cx="2655504" cy="1651212"/>
          </a:xfrm>
          <a:prstGeom prst="cloud">
            <a:avLst/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s-ES" sz="31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¿Quién es?</a:t>
            </a:r>
            <a:endParaRPr b="0" i="0" sz="31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64" name="Google Shape;264;gdc16517132_0_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00" y="1492700"/>
            <a:ext cx="3000850" cy="30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dc16517132_0_381"/>
          <p:cNvPicPr preferRelativeResize="0"/>
          <p:nvPr/>
        </p:nvPicPr>
        <p:blipFill rotWithShape="1">
          <a:blip r:embed="rId4">
            <a:alphaModFix/>
          </a:blip>
          <a:srcRect b="6882" l="13890" r="21680" t="7515"/>
          <a:stretch/>
        </p:blipFill>
        <p:spPr>
          <a:xfrm>
            <a:off x="6847675" y="1156400"/>
            <a:ext cx="1995975" cy="26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/>
          <p:nvPr>
            <p:ph type="title"/>
          </p:nvPr>
        </p:nvSpPr>
        <p:spPr>
          <a:xfrm>
            <a:off x="159300" y="18650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500"/>
              <a:t>¿Quién es?</a:t>
            </a:r>
            <a:endParaRPr sz="4500"/>
          </a:p>
        </p:txBody>
      </p:sp>
      <p:sp>
        <p:nvSpPr>
          <p:cNvPr id="271" name="Google Shape;271;p11"/>
          <p:cNvSpPr/>
          <p:nvPr/>
        </p:nvSpPr>
        <p:spPr>
          <a:xfrm>
            <a:off x="3766925" y="186500"/>
            <a:ext cx="2858700" cy="1651200"/>
          </a:xfrm>
          <a:prstGeom prst="wedgeRectCallout">
            <a:avLst>
              <a:gd fmla="val -55142" name="adj1"/>
              <a:gd fmla="val 85974" name="adj2"/>
            </a:avLst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¡Es mi maestro! Se llama Sr. Guo.</a:t>
            </a:r>
            <a:endParaRPr b="0" i="0" sz="28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72" name="Google Shape;2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00" y="1492700"/>
            <a:ext cx="3000850" cy="30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4">
            <a:alphaModFix/>
          </a:blip>
          <a:srcRect b="6882" l="13890" r="21680" t="7515"/>
          <a:stretch/>
        </p:blipFill>
        <p:spPr>
          <a:xfrm>
            <a:off x="6847675" y="1156400"/>
            <a:ext cx="1995975" cy="26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c16517132_0_492"/>
          <p:cNvSpPr txBox="1"/>
          <p:nvPr>
            <p:ph type="title"/>
          </p:nvPr>
        </p:nvSpPr>
        <p:spPr>
          <a:xfrm>
            <a:off x="159300" y="18650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500"/>
              <a:t>¿Quién es?</a:t>
            </a:r>
            <a:endParaRPr sz="4500"/>
          </a:p>
        </p:txBody>
      </p:sp>
      <p:sp>
        <p:nvSpPr>
          <p:cNvPr id="279" name="Google Shape;279;gdc16517132_0_492"/>
          <p:cNvSpPr/>
          <p:nvPr/>
        </p:nvSpPr>
        <p:spPr>
          <a:xfrm>
            <a:off x="3531325" y="595300"/>
            <a:ext cx="2655504" cy="1651212"/>
          </a:xfrm>
          <a:prstGeom prst="cloud">
            <a:avLst/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s-ES" sz="31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¿Quién es?</a:t>
            </a:r>
            <a:endParaRPr b="0" i="0" sz="31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80" name="Google Shape;280;gdc16517132_0_4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00" y="1492700"/>
            <a:ext cx="3000850" cy="30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dc16517132_0_4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2200" y="1234875"/>
            <a:ext cx="2779850" cy="34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"/>
          <p:cNvSpPr txBox="1"/>
          <p:nvPr>
            <p:ph type="title"/>
          </p:nvPr>
        </p:nvSpPr>
        <p:spPr>
          <a:xfrm>
            <a:off x="159300" y="18650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500"/>
              <a:t>¿Quién es?</a:t>
            </a:r>
            <a:endParaRPr sz="4500"/>
          </a:p>
        </p:txBody>
      </p:sp>
      <p:sp>
        <p:nvSpPr>
          <p:cNvPr id="287" name="Google Shape;287;p12"/>
          <p:cNvSpPr/>
          <p:nvPr/>
        </p:nvSpPr>
        <p:spPr>
          <a:xfrm>
            <a:off x="3690725" y="186500"/>
            <a:ext cx="2673600" cy="1651200"/>
          </a:xfrm>
          <a:prstGeom prst="wedgeRectCallout">
            <a:avLst>
              <a:gd fmla="val -55142" name="adj1"/>
              <a:gd fmla="val 85974" name="adj2"/>
            </a:avLst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¡Es mi amigo! Se llama Luis.</a:t>
            </a:r>
            <a:endParaRPr b="0" i="0" sz="28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88" name="Google Shape;28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00" y="1492700"/>
            <a:ext cx="3000850" cy="30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5580" y="1643800"/>
            <a:ext cx="2446470" cy="3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¿Tienes pelo?</a:t>
            </a:r>
            <a:endParaRPr/>
          </a:p>
        </p:txBody>
      </p:sp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176" y="177250"/>
            <a:ext cx="4676949" cy="475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3"/>
          <p:cNvSpPr/>
          <p:nvPr/>
        </p:nvSpPr>
        <p:spPr>
          <a:xfrm>
            <a:off x="1416975" y="1852100"/>
            <a:ext cx="2633100" cy="1684800"/>
          </a:xfrm>
          <a:prstGeom prst="wedgeEllipseCallout">
            <a:avLst>
              <a:gd fmla="val 72882" name="adj1"/>
              <a:gd fmla="val -202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ES" sz="2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Sí, tengo pelo negro</a:t>
            </a:r>
            <a:endParaRPr b="1" i="0" sz="2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¿Tienes ojos azules?</a:t>
            </a:r>
            <a:endParaRPr/>
          </a:p>
        </p:txBody>
      </p:sp>
      <p:sp>
        <p:nvSpPr>
          <p:cNvPr id="302" name="Google Shape;302;p14"/>
          <p:cNvSpPr/>
          <p:nvPr/>
        </p:nvSpPr>
        <p:spPr>
          <a:xfrm>
            <a:off x="1294250" y="1729350"/>
            <a:ext cx="3124200" cy="1684800"/>
          </a:xfrm>
          <a:prstGeom prst="wedgeEllipseCallout">
            <a:avLst>
              <a:gd fmla="val 66422" name="adj1"/>
              <a:gd fmla="val 3278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ES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No, tengo ojos verdes</a:t>
            </a:r>
            <a:endParaRPr b="1" i="0" sz="30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3" name="Google Shape;3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625" y="1265599"/>
            <a:ext cx="3543125" cy="261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¿Tienes un abuelo?</a:t>
            </a:r>
            <a:endParaRPr/>
          </a:p>
        </p:txBody>
      </p:sp>
      <p:pic>
        <p:nvPicPr>
          <p:cNvPr id="309" name="Google Shape;3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6150" y="94263"/>
            <a:ext cx="3312750" cy="495497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5"/>
          <p:cNvSpPr/>
          <p:nvPr/>
        </p:nvSpPr>
        <p:spPr>
          <a:xfrm>
            <a:off x="1807475" y="1729350"/>
            <a:ext cx="2990100" cy="1684800"/>
          </a:xfrm>
          <a:prstGeom prst="wedgeEllipseCallout">
            <a:avLst>
              <a:gd fmla="val 70897" name="adj1"/>
              <a:gd fmla="val -38079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ES" sz="2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Sí, tengo abuelo. Se llama Henry</a:t>
            </a:r>
            <a:endParaRPr b="1" i="0" sz="2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Pregunta a tu compañero/a … Ask a partner</a:t>
            </a:r>
            <a:endParaRPr/>
          </a:p>
        </p:txBody>
      </p:sp>
      <p:pic>
        <p:nvPicPr>
          <p:cNvPr id="316" name="Google Shape;3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901" y="1243500"/>
            <a:ext cx="3911622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6"/>
          <p:cNvSpPr/>
          <p:nvPr/>
        </p:nvSpPr>
        <p:spPr>
          <a:xfrm>
            <a:off x="1383475" y="3135200"/>
            <a:ext cx="2555100" cy="1026300"/>
          </a:xfrm>
          <a:prstGeom prst="wedgeEllipseCallout">
            <a:avLst>
              <a:gd fmla="val 61786" name="adj1"/>
              <a:gd fmla="val -39128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ES" sz="2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Sí/no tengo...</a:t>
            </a:r>
            <a:endParaRPr b="1" i="0" sz="2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654475" y="1630250"/>
            <a:ext cx="2555100" cy="1026300"/>
          </a:xfrm>
          <a:prstGeom prst="wedgeEllipseCallout">
            <a:avLst>
              <a:gd fmla="val -58147" name="adj1"/>
              <a:gd fmla="val -52891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ES" sz="2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¿Tienes pelo?</a:t>
            </a:r>
            <a:endParaRPr b="1" i="0" sz="2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525" y="157338"/>
            <a:ext cx="3219225" cy="48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>
            <p:ph type="title"/>
          </p:nvPr>
        </p:nvSpPr>
        <p:spPr>
          <a:xfrm>
            <a:off x="5588700" y="602450"/>
            <a:ext cx="26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Soy alta</a:t>
            </a:r>
            <a:endParaRPr/>
          </a:p>
        </p:txBody>
      </p:sp>
      <p:sp>
        <p:nvSpPr>
          <p:cNvPr id="119" name="Google Shape;119;p3"/>
          <p:cNvSpPr txBox="1"/>
          <p:nvPr>
            <p:ph type="title"/>
          </p:nvPr>
        </p:nvSpPr>
        <p:spPr>
          <a:xfrm>
            <a:off x="1687325" y="3811625"/>
            <a:ext cx="214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Soy bajo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Pregunta a tu compañero/a … Ask a partner</a:t>
            </a:r>
            <a:endParaRPr/>
          </a:p>
        </p:txBody>
      </p:sp>
      <p:pic>
        <p:nvPicPr>
          <p:cNvPr id="324" name="Google Shape;3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6950" y="1651302"/>
            <a:ext cx="3357775" cy="260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7"/>
          <p:cNvSpPr/>
          <p:nvPr/>
        </p:nvSpPr>
        <p:spPr>
          <a:xfrm>
            <a:off x="1517375" y="2571750"/>
            <a:ext cx="2555100" cy="1026300"/>
          </a:xfrm>
          <a:prstGeom prst="wedgeEllipseCallout">
            <a:avLst>
              <a:gd fmla="val 61786" name="adj1"/>
              <a:gd fmla="val -39128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ES" sz="2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Sí tengo...</a:t>
            </a:r>
            <a:endParaRPr b="1" i="0" sz="2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777225" y="1362475"/>
            <a:ext cx="2555100" cy="1026300"/>
          </a:xfrm>
          <a:prstGeom prst="wedgeEllipseCallout">
            <a:avLst>
              <a:gd fmla="val -58147" name="adj1"/>
              <a:gd fmla="val -52891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ES" sz="2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¿Tienes ojos?</a:t>
            </a:r>
            <a:endParaRPr b="1" i="0" sz="2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624800" y="3871800"/>
            <a:ext cx="4027752" cy="1026324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Ejemplo: Sí tengo ojos verdes.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¿Qué tenemos en nuestra clase?</a:t>
            </a:r>
            <a:endParaRPr/>
          </a:p>
        </p:txBody>
      </p:sp>
      <p:sp>
        <p:nvSpPr>
          <p:cNvPr id="333" name="Google Shape;333;p21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s-ES" sz="2600"/>
              <a:t>Tenemos…</a:t>
            </a:r>
            <a:endParaRPr sz="26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b="1" lang="es-ES" sz="2200"/>
              <a:t>Ojos</a:t>
            </a:r>
            <a:r>
              <a:rPr lang="es-ES" sz="2200"/>
              <a:t> bonitos y diferentes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s-ES" sz="2200"/>
              <a:t>Tenemos </a:t>
            </a:r>
            <a:r>
              <a:rPr b="1" lang="es-ES" sz="2200"/>
              <a:t>amigos</a:t>
            </a:r>
            <a:r>
              <a:rPr lang="es-ES" sz="2200"/>
              <a:t> y somos diferentes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s-ES" sz="2200"/>
              <a:t>Todos somos </a:t>
            </a:r>
            <a:r>
              <a:rPr b="1" lang="es-ES" sz="2200"/>
              <a:t>únicos </a:t>
            </a:r>
            <a:r>
              <a:rPr lang="es-ES" sz="2200"/>
              <a:t>y </a:t>
            </a:r>
            <a:r>
              <a:rPr b="1" lang="es-ES" sz="2200"/>
              <a:t>bonitos</a:t>
            </a:r>
            <a:endParaRPr sz="2200"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/>
          </a:p>
        </p:txBody>
      </p:sp>
      <p:pic>
        <p:nvPicPr>
          <p:cNvPr id="334" name="Google Shape;334;p21"/>
          <p:cNvPicPr preferRelativeResize="0"/>
          <p:nvPr/>
        </p:nvPicPr>
        <p:blipFill rotWithShape="1">
          <a:blip r:embed="rId3">
            <a:alphaModFix/>
          </a:blip>
          <a:srcRect b="7368" l="0" r="-1233" t="23358"/>
          <a:stretch/>
        </p:blipFill>
        <p:spPr>
          <a:xfrm>
            <a:off x="1640575" y="2714900"/>
            <a:ext cx="5622678" cy="24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¿Qué puedes hacer ahora?</a:t>
            </a:r>
            <a:endParaRPr/>
          </a:p>
        </p:txBody>
      </p:sp>
      <p:sp>
        <p:nvSpPr>
          <p:cNvPr id="340" name="Google Shape;340;p20"/>
          <p:cNvSpPr txBox="1"/>
          <p:nvPr>
            <p:ph idx="1" type="body"/>
          </p:nvPr>
        </p:nvSpPr>
        <p:spPr>
          <a:xfrm>
            <a:off x="311700" y="1152475"/>
            <a:ext cx="3916800" cy="3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6920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2857"/>
              <a:buChar char="●"/>
            </a:pPr>
            <a:r>
              <a:rPr lang="es-ES" sz="2000">
                <a:solidFill>
                  <a:srgbClr val="000000"/>
                </a:solidFill>
              </a:rPr>
              <a:t>Presentar tu adulto</a:t>
            </a:r>
            <a:endParaRPr sz="2000">
              <a:solidFill>
                <a:srgbClr val="000000"/>
              </a:solidFill>
            </a:endParaRPr>
          </a:p>
          <a:p>
            <a:pPr indent="-35514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2857"/>
              <a:buChar char="○"/>
            </a:pPr>
            <a:r>
              <a:rPr i="1" lang="es-ES" sz="1800">
                <a:solidFill>
                  <a:srgbClr val="000000"/>
                </a:solidFill>
              </a:rPr>
              <a:t>¡Hola!</a:t>
            </a:r>
            <a:endParaRPr i="1" sz="1800">
              <a:solidFill>
                <a:srgbClr val="000000"/>
              </a:solidFill>
            </a:endParaRPr>
          </a:p>
          <a:p>
            <a:pPr indent="-35514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2857"/>
              <a:buChar char="○"/>
            </a:pPr>
            <a:r>
              <a:rPr i="1" lang="es-ES" sz="1800">
                <a:solidFill>
                  <a:srgbClr val="000000"/>
                </a:solidFill>
              </a:rPr>
              <a:t>¿Quién es?</a:t>
            </a:r>
            <a:endParaRPr i="1" sz="1800">
              <a:solidFill>
                <a:srgbClr val="000000"/>
              </a:solidFill>
            </a:endParaRPr>
          </a:p>
          <a:p>
            <a:pPr indent="-35514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2857"/>
              <a:buChar char="○"/>
            </a:pPr>
            <a:r>
              <a:rPr i="1" lang="es-ES" sz="1800">
                <a:solidFill>
                  <a:srgbClr val="000000"/>
                </a:solidFill>
              </a:rPr>
              <a:t>Es mi...</a:t>
            </a:r>
            <a:endParaRPr i="1" sz="1800">
              <a:solidFill>
                <a:srgbClr val="000000"/>
              </a:solidFill>
            </a:endParaRPr>
          </a:p>
          <a:p>
            <a:pPr indent="-35514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2857"/>
              <a:buChar char="○"/>
            </a:pPr>
            <a:r>
              <a:rPr i="1" lang="es-ES" sz="1800">
                <a:solidFill>
                  <a:srgbClr val="000000"/>
                </a:solidFill>
              </a:rPr>
              <a:t>Mucho gusto</a:t>
            </a:r>
            <a:endParaRPr i="1" sz="1800">
              <a:solidFill>
                <a:srgbClr val="000000"/>
              </a:solidFill>
            </a:endParaRPr>
          </a:p>
          <a:p>
            <a:pPr indent="-35514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2857"/>
              <a:buChar char="○"/>
            </a:pPr>
            <a:r>
              <a:rPr i="1" lang="es-ES" sz="1800">
                <a:solidFill>
                  <a:srgbClr val="000000"/>
                </a:solidFill>
              </a:rPr>
              <a:t>Encantada/encantado</a:t>
            </a:r>
            <a:endParaRPr sz="2600">
              <a:solidFill>
                <a:srgbClr val="000000"/>
              </a:solidFill>
            </a:endParaRPr>
          </a:p>
          <a:p>
            <a:pPr indent="-36920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2857"/>
              <a:buChar char="●"/>
            </a:pPr>
            <a:r>
              <a:rPr lang="es-ES" sz="2000">
                <a:solidFill>
                  <a:srgbClr val="000000"/>
                </a:solidFill>
              </a:rPr>
              <a:t>Describir quién es...</a:t>
            </a:r>
            <a:endParaRPr/>
          </a:p>
          <a:p>
            <a:pPr indent="-36920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8730"/>
              <a:buChar char="○"/>
            </a:pPr>
            <a:r>
              <a:rPr i="1" lang="es-ES" sz="1800">
                <a:solidFill>
                  <a:srgbClr val="000000"/>
                </a:solidFill>
              </a:rPr>
              <a:t>Mamá y papá</a:t>
            </a:r>
            <a:endParaRPr/>
          </a:p>
          <a:p>
            <a:pPr indent="-35514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2857"/>
              <a:buChar char="○"/>
            </a:pPr>
            <a:r>
              <a:rPr i="1" lang="es-ES" sz="1800">
                <a:solidFill>
                  <a:srgbClr val="000000"/>
                </a:solidFill>
              </a:rPr>
              <a:t>Abuela y abuelo</a:t>
            </a:r>
            <a:endParaRPr/>
          </a:p>
          <a:p>
            <a:pPr indent="-35514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2857"/>
              <a:buChar char="○"/>
            </a:pPr>
            <a:r>
              <a:rPr i="1" lang="es-ES" sz="1800">
                <a:solidFill>
                  <a:srgbClr val="000000"/>
                </a:solidFill>
              </a:rPr>
              <a:t>Niñera</a:t>
            </a:r>
            <a:endParaRPr/>
          </a:p>
          <a:p>
            <a:pPr indent="-35514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2857"/>
              <a:buChar char="○"/>
            </a:pPr>
            <a:r>
              <a:rPr i="1" lang="es-ES" sz="1800">
                <a:solidFill>
                  <a:srgbClr val="000000"/>
                </a:solidFill>
              </a:rPr>
              <a:t>Maestra y maestro</a:t>
            </a:r>
            <a:endParaRPr/>
          </a:p>
          <a:p>
            <a:pPr indent="-35514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2857"/>
              <a:buChar char="○"/>
            </a:pPr>
            <a:r>
              <a:rPr i="1" lang="es-ES" sz="1800">
                <a:solidFill>
                  <a:srgbClr val="000000"/>
                </a:solidFill>
              </a:rPr>
              <a:t>Amiga y amigo</a:t>
            </a:r>
            <a:endParaRPr/>
          </a:p>
        </p:txBody>
      </p:sp>
      <p:sp>
        <p:nvSpPr>
          <p:cNvPr id="341" name="Google Shape;341;p20"/>
          <p:cNvSpPr txBox="1"/>
          <p:nvPr/>
        </p:nvSpPr>
        <p:spPr>
          <a:xfrm>
            <a:off x="4317875" y="2167375"/>
            <a:ext cx="4195200" cy="18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70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Proxima Nova"/>
              <a:buChar char="●"/>
            </a:pPr>
            <a:r>
              <a:rPr b="0" i="1" lang="es-ES" sz="155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Describir que tienes</a:t>
            </a:r>
            <a:endParaRPr b="0" i="1" sz="155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432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ourier New"/>
              <a:buChar char="o"/>
            </a:pPr>
            <a:r>
              <a:rPr b="0" i="1" lang="es-ES" sz="135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¿Tienes pelo?</a:t>
            </a:r>
            <a:endParaRPr b="0" i="0" sz="135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432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ourier New"/>
              <a:buChar char="o"/>
            </a:pPr>
            <a:r>
              <a:rPr b="0" i="1" lang="es-ES" sz="135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Sí tengo pelo….</a:t>
            </a:r>
            <a:endParaRPr b="0" i="0" sz="135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432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ourier New"/>
              <a:buChar char="o"/>
            </a:pPr>
            <a:r>
              <a:rPr b="0" i="1" lang="es-ES" sz="135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¿Tienes ojos?</a:t>
            </a:r>
            <a:endParaRPr b="0" i="0" sz="135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432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ourier New"/>
              <a:buChar char="o"/>
            </a:pPr>
            <a:r>
              <a:rPr b="0" i="1" lang="es-ES" sz="135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Sí tengo ojos….</a:t>
            </a:r>
            <a:endParaRPr b="0" i="0" sz="135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432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ourier New"/>
              <a:buChar char="o"/>
            </a:pPr>
            <a:r>
              <a:rPr b="0" i="1" lang="es-ES" sz="135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¿Tienes un maestro/a?</a:t>
            </a:r>
            <a:endParaRPr b="0" i="0" sz="135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432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ourier New"/>
              <a:buChar char="o"/>
            </a:pPr>
            <a:r>
              <a:rPr b="0" i="1" lang="es-ES" sz="135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 tengo un maestro/a.</a:t>
            </a:r>
            <a:endParaRPr b="0" i="0" sz="135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¿Cómo podemos practicar en la comunidad?</a:t>
            </a:r>
            <a:endParaRPr/>
          </a:p>
        </p:txBody>
      </p:sp>
      <p:sp>
        <p:nvSpPr>
          <p:cNvPr id="347" name="Google Shape;347;p22"/>
          <p:cNvSpPr txBox="1"/>
          <p:nvPr>
            <p:ph idx="1" type="body"/>
          </p:nvPr>
        </p:nvSpPr>
        <p:spPr>
          <a:xfrm>
            <a:off x="311700" y="1338875"/>
            <a:ext cx="8520600" cy="3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s-ES" sz="2900"/>
              <a:t>Podemos saludar a amigos en clase…</a:t>
            </a:r>
            <a:endParaRPr sz="29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s-ES" sz="2500"/>
              <a:t>Hola, ¿cómo estás?</a:t>
            </a:r>
            <a:endParaRPr sz="2500"/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s-ES" sz="2900"/>
              <a:t>Podemos preguntar a un amigo/a nuevo/a en la comunidad sobre su familia… </a:t>
            </a:r>
            <a:endParaRPr sz="29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s-ES" sz="2500"/>
              <a:t>¿Quién es tu abuelo/a?</a:t>
            </a:r>
            <a:endParaRPr sz="2500"/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s-ES" sz="2900"/>
              <a:t>Podemos preguntar a nuestra familia… </a:t>
            </a:r>
            <a:endParaRPr sz="29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s-ES" sz="2500"/>
              <a:t>¿Quién es….? ¿Tiene ojos verdes? </a:t>
            </a:r>
            <a:endParaRPr sz="2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4909c6f16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Post-task information for teacher</a:t>
            </a:r>
            <a:endParaRPr/>
          </a:p>
        </p:txBody>
      </p:sp>
      <p:sp>
        <p:nvSpPr>
          <p:cNvPr id="353" name="Google Shape;353;ge4909c6f16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s-ES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Important! </a:t>
            </a:r>
            <a:r>
              <a:rPr b="1" lang="es-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Immediately after class, please complete </a:t>
            </a:r>
            <a:r>
              <a:rPr b="1" lang="es-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Series 1: AFTER CLASS TEACHER QUICK CHECK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s-ES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Important! </a:t>
            </a:r>
            <a:r>
              <a:rPr b="1" lang="es-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Immediately after class please put aside materials for team members to scan/record.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c16517132_0_635"/>
          <p:cNvSpPr txBox="1"/>
          <p:nvPr>
            <p:ph type="title"/>
          </p:nvPr>
        </p:nvSpPr>
        <p:spPr>
          <a:xfrm>
            <a:off x="3326650" y="309375"/>
            <a:ext cx="344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Soy moreno</a:t>
            </a:r>
            <a:endParaRPr/>
          </a:p>
        </p:txBody>
      </p:sp>
      <p:sp>
        <p:nvSpPr>
          <p:cNvPr id="125" name="Google Shape;125;gdc16517132_0_635"/>
          <p:cNvSpPr txBox="1"/>
          <p:nvPr>
            <p:ph type="title"/>
          </p:nvPr>
        </p:nvSpPr>
        <p:spPr>
          <a:xfrm>
            <a:off x="2007200" y="4457475"/>
            <a:ext cx="344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Soy morena</a:t>
            </a:r>
            <a:endParaRPr/>
          </a:p>
        </p:txBody>
      </p:sp>
      <p:pic>
        <p:nvPicPr>
          <p:cNvPr id="126" name="Google Shape;126;gdc16517132_0_6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75" y="583088"/>
            <a:ext cx="2730950" cy="38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dc16517132_0_6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0600" y="1231325"/>
            <a:ext cx="3000850" cy="3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c16517132_0_642"/>
          <p:cNvSpPr txBox="1"/>
          <p:nvPr>
            <p:ph type="title"/>
          </p:nvPr>
        </p:nvSpPr>
        <p:spPr>
          <a:xfrm>
            <a:off x="767800" y="4453650"/>
            <a:ext cx="344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Soy rubia</a:t>
            </a:r>
            <a:endParaRPr/>
          </a:p>
        </p:txBody>
      </p:sp>
      <p:sp>
        <p:nvSpPr>
          <p:cNvPr id="133" name="Google Shape;133;gdc16517132_0_642"/>
          <p:cNvSpPr txBox="1"/>
          <p:nvPr>
            <p:ph type="title"/>
          </p:nvPr>
        </p:nvSpPr>
        <p:spPr>
          <a:xfrm>
            <a:off x="5068963" y="4453650"/>
            <a:ext cx="344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Soy rubio</a:t>
            </a:r>
            <a:endParaRPr/>
          </a:p>
        </p:txBody>
      </p:sp>
      <p:pic>
        <p:nvPicPr>
          <p:cNvPr id="134" name="Google Shape;134;gdc16517132_0_6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50" y="878650"/>
            <a:ext cx="2874800" cy="25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dc16517132_0_6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7322" y="955575"/>
            <a:ext cx="2715853" cy="25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c16517132_0_649"/>
          <p:cNvSpPr txBox="1"/>
          <p:nvPr>
            <p:ph type="title"/>
          </p:nvPr>
        </p:nvSpPr>
        <p:spPr>
          <a:xfrm>
            <a:off x="5091350" y="416150"/>
            <a:ext cx="344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Tengo pelo negro</a:t>
            </a:r>
            <a:endParaRPr/>
          </a:p>
        </p:txBody>
      </p:sp>
      <p:pic>
        <p:nvPicPr>
          <p:cNvPr id="141" name="Google Shape;141;gdc16517132_0_649"/>
          <p:cNvPicPr preferRelativeResize="0"/>
          <p:nvPr/>
        </p:nvPicPr>
        <p:blipFill rotWithShape="1">
          <a:blip r:embed="rId3">
            <a:alphaModFix/>
          </a:blip>
          <a:srcRect b="47969" l="11265" r="9449" t="0"/>
          <a:stretch/>
        </p:blipFill>
        <p:spPr>
          <a:xfrm>
            <a:off x="4971237" y="1097500"/>
            <a:ext cx="3683625" cy="374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dc16517132_0_649"/>
          <p:cNvSpPr txBox="1"/>
          <p:nvPr>
            <p:ph type="title"/>
          </p:nvPr>
        </p:nvSpPr>
        <p:spPr>
          <a:xfrm>
            <a:off x="621375" y="416150"/>
            <a:ext cx="344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Soy de pelo negro</a:t>
            </a:r>
            <a:endParaRPr/>
          </a:p>
        </p:txBody>
      </p:sp>
      <p:pic>
        <p:nvPicPr>
          <p:cNvPr id="143" name="Google Shape;143;gdc16517132_0_6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450" y="1166750"/>
            <a:ext cx="2779850" cy="34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dc16517132_0_656"/>
          <p:cNvPicPr preferRelativeResize="0"/>
          <p:nvPr/>
        </p:nvPicPr>
        <p:blipFill rotWithShape="1">
          <a:blip r:embed="rId3">
            <a:alphaModFix/>
          </a:blip>
          <a:srcRect b="44229" l="17874" r="17874" t="6223"/>
          <a:stretch/>
        </p:blipFill>
        <p:spPr>
          <a:xfrm>
            <a:off x="4934425" y="141388"/>
            <a:ext cx="4125949" cy="4860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dc16517132_0_656"/>
          <p:cNvSpPr txBox="1"/>
          <p:nvPr>
            <p:ph type="title"/>
          </p:nvPr>
        </p:nvSpPr>
        <p:spPr>
          <a:xfrm>
            <a:off x="3745750" y="4418400"/>
            <a:ext cx="344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Soy pelirrojo</a:t>
            </a:r>
            <a:endParaRPr/>
          </a:p>
        </p:txBody>
      </p:sp>
      <p:sp>
        <p:nvSpPr>
          <p:cNvPr id="150" name="Google Shape;150;gdc16517132_0_656"/>
          <p:cNvSpPr txBox="1"/>
          <p:nvPr>
            <p:ph type="title"/>
          </p:nvPr>
        </p:nvSpPr>
        <p:spPr>
          <a:xfrm>
            <a:off x="730050" y="141400"/>
            <a:ext cx="344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Soy pelirroja</a:t>
            </a:r>
            <a:endParaRPr/>
          </a:p>
        </p:txBody>
      </p:sp>
      <p:pic>
        <p:nvPicPr>
          <p:cNvPr id="151" name="Google Shape;151;gdc16517132_0_656"/>
          <p:cNvPicPr preferRelativeResize="0"/>
          <p:nvPr/>
        </p:nvPicPr>
        <p:blipFill rotWithShape="1">
          <a:blip r:embed="rId4">
            <a:alphaModFix/>
          </a:blip>
          <a:srcRect b="7885" l="0" r="0" t="0"/>
          <a:stretch/>
        </p:blipFill>
        <p:spPr>
          <a:xfrm>
            <a:off x="1467975" y="1019275"/>
            <a:ext cx="2104500" cy="29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/>
          <p:nvPr>
            <p:ph type="title"/>
          </p:nvPr>
        </p:nvSpPr>
        <p:spPr>
          <a:xfrm>
            <a:off x="4916375" y="2571750"/>
            <a:ext cx="344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Tengo ojos azules</a:t>
            </a:r>
            <a:endParaRPr/>
          </a:p>
        </p:txBody>
      </p:sp>
      <p:pic>
        <p:nvPicPr>
          <p:cNvPr id="157" name="Google Shape;15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50" y="720150"/>
            <a:ext cx="3515900" cy="35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/>
          <p:nvPr>
            <p:ph type="title"/>
          </p:nvPr>
        </p:nvSpPr>
        <p:spPr>
          <a:xfrm>
            <a:off x="4705750" y="2285400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Tengo ojos marrones/castaños</a:t>
            </a:r>
            <a:endParaRPr/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b="54208" l="14654" r="15159" t="0"/>
          <a:stretch/>
        </p:blipFill>
        <p:spPr>
          <a:xfrm>
            <a:off x="311700" y="480925"/>
            <a:ext cx="4260300" cy="4288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macke</dc:creator>
</cp:coreProperties>
</file>